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4" r:id="rId9"/>
    <p:sldId id="265" r:id="rId10"/>
    <p:sldId id="268" r:id="rId11"/>
    <p:sldId id="269" r:id="rId12"/>
    <p:sldId id="271" r:id="rId13"/>
    <p:sldId id="270" r:id="rId14"/>
    <p:sldId id="272" r:id="rId15"/>
    <p:sldId id="274" r:id="rId16"/>
    <p:sldId id="275" r:id="rId17"/>
    <p:sldId id="266" r:id="rId18"/>
    <p:sldId id="267" r:id="rId19"/>
    <p:sldId id="263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5" d="100"/>
          <a:sy n="85" d="100"/>
        </p:scale>
        <p:origin x="-177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13B9D2-4586-A04A-B6C0-AD08F932A6AF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6AEBDC-8134-094C-8F07-009E170AD4DE}">
      <dgm:prSet phldrT="[Text]"/>
      <dgm:spPr/>
      <dgm:t>
        <a:bodyPr/>
        <a:lstStyle/>
        <a:p>
          <a:r>
            <a:rPr lang="en-US" dirty="0" smtClean="0"/>
            <a:t>Select Sampling Point</a:t>
          </a:r>
          <a:endParaRPr lang="en-US" dirty="0"/>
        </a:p>
      </dgm:t>
    </dgm:pt>
    <dgm:pt modelId="{AC1C9A52-CB62-984C-A837-8C12CE2FAC0B}" type="parTrans" cxnId="{BBC32A35-9C30-0441-B8D6-DD0F0775D364}">
      <dgm:prSet/>
      <dgm:spPr/>
      <dgm:t>
        <a:bodyPr/>
        <a:lstStyle/>
        <a:p>
          <a:endParaRPr lang="en-US"/>
        </a:p>
      </dgm:t>
    </dgm:pt>
    <dgm:pt modelId="{2A66476A-A2A2-5540-897C-5F195DC631A0}" type="sibTrans" cxnId="{BBC32A35-9C30-0441-B8D6-DD0F0775D364}">
      <dgm:prSet/>
      <dgm:spPr/>
      <dgm:t>
        <a:bodyPr/>
        <a:lstStyle/>
        <a:p>
          <a:endParaRPr lang="en-US"/>
        </a:p>
      </dgm:t>
    </dgm:pt>
    <dgm:pt modelId="{7DA6DC0A-601A-CD4D-A7DC-300471E85282}">
      <dgm:prSet phldrT="[Text]" custT="1"/>
      <dgm:spPr/>
      <dgm:t>
        <a:bodyPr/>
        <a:lstStyle/>
        <a:p>
          <a:r>
            <a:rPr lang="en-US" sz="1800" dirty="0" smtClean="0"/>
            <a:t>Sample the point</a:t>
          </a:r>
          <a:endParaRPr lang="en-US" sz="1800" dirty="0"/>
        </a:p>
      </dgm:t>
    </dgm:pt>
    <dgm:pt modelId="{AF4D6216-6872-A540-A2F7-31E16D37D73E}" type="sibTrans" cxnId="{9B33D68E-9223-A34D-AB8E-B1026CCADE32}">
      <dgm:prSet/>
      <dgm:spPr/>
      <dgm:t>
        <a:bodyPr/>
        <a:lstStyle/>
        <a:p>
          <a:endParaRPr lang="en-US"/>
        </a:p>
      </dgm:t>
    </dgm:pt>
    <dgm:pt modelId="{E6D319AF-662F-F04A-8024-DEF8DD3E551E}" type="parTrans" cxnId="{9B33D68E-9223-A34D-AB8E-B1026CCADE32}">
      <dgm:prSet/>
      <dgm:spPr/>
      <dgm:t>
        <a:bodyPr/>
        <a:lstStyle/>
        <a:p>
          <a:endParaRPr lang="en-US"/>
        </a:p>
      </dgm:t>
    </dgm:pt>
    <dgm:pt modelId="{E9FC8115-A78F-914D-B177-9CB0235895F9}">
      <dgm:prSet phldrT="[Text]"/>
      <dgm:spPr/>
      <dgm:t>
        <a:bodyPr/>
        <a:lstStyle/>
        <a:p>
          <a:r>
            <a:rPr lang="en-US" dirty="0" smtClean="0"/>
            <a:t>Plan path to sample point</a:t>
          </a:r>
          <a:endParaRPr lang="en-US" dirty="0"/>
        </a:p>
      </dgm:t>
    </dgm:pt>
    <dgm:pt modelId="{841027DF-2419-0449-8C51-FAC9E4D595C6}" type="sibTrans" cxnId="{EA064773-1BEB-3F45-A56A-1E52310D5367}">
      <dgm:prSet/>
      <dgm:spPr/>
      <dgm:t>
        <a:bodyPr/>
        <a:lstStyle/>
        <a:p>
          <a:endParaRPr lang="en-US"/>
        </a:p>
      </dgm:t>
    </dgm:pt>
    <dgm:pt modelId="{E60C7F2C-6D73-584F-8E0C-58C007B93E76}" type="parTrans" cxnId="{EA064773-1BEB-3F45-A56A-1E52310D5367}">
      <dgm:prSet/>
      <dgm:spPr/>
      <dgm:t>
        <a:bodyPr/>
        <a:lstStyle/>
        <a:p>
          <a:endParaRPr lang="en-US"/>
        </a:p>
      </dgm:t>
    </dgm:pt>
    <dgm:pt modelId="{3D17BFF5-1B1A-894A-ABBB-3466FBB6A766}">
      <dgm:prSet phldrT="[Text]" custT="1"/>
      <dgm:spPr/>
      <dgm:t>
        <a:bodyPr/>
        <a:lstStyle/>
        <a:p>
          <a:r>
            <a:rPr lang="en-US" sz="1800" dirty="0" smtClean="0"/>
            <a:t>Update spectrometer data</a:t>
          </a:r>
          <a:endParaRPr lang="en-US" sz="1800" dirty="0"/>
        </a:p>
      </dgm:t>
    </dgm:pt>
    <dgm:pt modelId="{41466E62-A3A6-1849-966C-CB3FAE7C4915}" type="parTrans" cxnId="{8EB7CFBC-59B1-DD4B-A898-CAA3A9175536}">
      <dgm:prSet/>
      <dgm:spPr/>
      <dgm:t>
        <a:bodyPr/>
        <a:lstStyle/>
        <a:p>
          <a:endParaRPr lang="en-US"/>
        </a:p>
      </dgm:t>
    </dgm:pt>
    <dgm:pt modelId="{78DABADC-3167-3F48-B53D-DFC28EC75342}" type="sibTrans" cxnId="{8EB7CFBC-59B1-DD4B-A898-CAA3A9175536}">
      <dgm:prSet/>
      <dgm:spPr/>
      <dgm:t>
        <a:bodyPr/>
        <a:lstStyle/>
        <a:p>
          <a:endParaRPr lang="en-US"/>
        </a:p>
      </dgm:t>
    </dgm:pt>
    <dgm:pt modelId="{7B427EE5-44B7-314F-8F61-3841A3909BCD}" type="pres">
      <dgm:prSet presAssocID="{1013B9D2-4586-A04A-B6C0-AD08F932A6A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1CCC1CA-A86A-F54A-A8A0-9FC32F5DD2D1}" type="pres">
      <dgm:prSet presAssocID="{7B6AEBDC-8134-094C-8F07-009E170AD4D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E40580-15B8-A641-A35C-BC447D7E43CC}" type="pres">
      <dgm:prSet presAssocID="{2A66476A-A2A2-5540-897C-5F195DC631A0}" presName="sibTrans" presStyleLbl="sibTrans2D1" presStyleIdx="0" presStyleCnt="4"/>
      <dgm:spPr/>
      <dgm:t>
        <a:bodyPr/>
        <a:lstStyle/>
        <a:p>
          <a:endParaRPr lang="en-US"/>
        </a:p>
      </dgm:t>
    </dgm:pt>
    <dgm:pt modelId="{23B5D29E-DFAA-2646-B316-1F2348A4054A}" type="pres">
      <dgm:prSet presAssocID="{2A66476A-A2A2-5540-897C-5F195DC631A0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AE49CA81-B9D8-3347-B33F-F028F0439B38}" type="pres">
      <dgm:prSet presAssocID="{E9FC8115-A78F-914D-B177-9CB0235895F9}" presName="node" presStyleLbl="node1" presStyleIdx="1" presStyleCnt="4" custScaleX="1697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1810DD-FAF1-084F-869B-E890380C7183}" type="pres">
      <dgm:prSet presAssocID="{841027DF-2419-0449-8C51-FAC9E4D595C6}" presName="sibTrans" presStyleLbl="sibTrans2D1" presStyleIdx="1" presStyleCnt="4"/>
      <dgm:spPr/>
      <dgm:t>
        <a:bodyPr/>
        <a:lstStyle/>
        <a:p>
          <a:endParaRPr lang="en-US"/>
        </a:p>
      </dgm:t>
    </dgm:pt>
    <dgm:pt modelId="{1F2A0D88-A44E-D540-BC5D-65A58181F515}" type="pres">
      <dgm:prSet presAssocID="{841027DF-2419-0449-8C51-FAC9E4D595C6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A373BCFE-CC1E-5046-B92B-5ACFD3A0C530}" type="pres">
      <dgm:prSet presAssocID="{7DA6DC0A-601A-CD4D-A7DC-300471E8528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707571-52D8-454F-A11E-B9006B65816D}" type="pres">
      <dgm:prSet presAssocID="{AF4D6216-6872-A540-A2F7-31E16D37D73E}" presName="sibTrans" presStyleLbl="sibTrans2D1" presStyleIdx="2" presStyleCnt="4"/>
      <dgm:spPr/>
      <dgm:t>
        <a:bodyPr/>
        <a:lstStyle/>
        <a:p>
          <a:endParaRPr lang="en-US"/>
        </a:p>
      </dgm:t>
    </dgm:pt>
    <dgm:pt modelId="{79D6B684-67F9-C64A-95A0-0091B6B7BCF7}" type="pres">
      <dgm:prSet presAssocID="{AF4D6216-6872-A540-A2F7-31E16D37D73E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EACD3FF6-B275-FC49-AE9D-2B3A42E4DA05}" type="pres">
      <dgm:prSet presAssocID="{3D17BFF5-1B1A-894A-ABBB-3466FBB6A766}" presName="node" presStyleLbl="node1" presStyleIdx="3" presStyleCnt="4" custScaleX="1681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5B1E30-9FC9-8F47-8DB1-4475CC3B9868}" type="pres">
      <dgm:prSet presAssocID="{78DABADC-3167-3F48-B53D-DFC28EC75342}" presName="sibTrans" presStyleLbl="sibTrans2D1" presStyleIdx="3" presStyleCnt="4"/>
      <dgm:spPr/>
      <dgm:t>
        <a:bodyPr/>
        <a:lstStyle/>
        <a:p>
          <a:endParaRPr lang="en-US"/>
        </a:p>
      </dgm:t>
    </dgm:pt>
    <dgm:pt modelId="{3A3C1AE3-6C6C-2145-B64F-AA1B6E2AD27E}" type="pres">
      <dgm:prSet presAssocID="{78DABADC-3167-3F48-B53D-DFC28EC75342}" presName="connectorText" presStyleLbl="sibTrans2D1" presStyleIdx="3" presStyleCnt="4"/>
      <dgm:spPr/>
      <dgm:t>
        <a:bodyPr/>
        <a:lstStyle/>
        <a:p>
          <a:endParaRPr lang="en-US"/>
        </a:p>
      </dgm:t>
    </dgm:pt>
  </dgm:ptLst>
  <dgm:cxnLst>
    <dgm:cxn modelId="{98FF7BBE-B8F1-5C48-A197-6E7F3A6A9395}" type="presOf" srcId="{AF4D6216-6872-A540-A2F7-31E16D37D73E}" destId="{26707571-52D8-454F-A11E-B9006B65816D}" srcOrd="0" destOrd="0" presId="urn:microsoft.com/office/officeart/2005/8/layout/cycle2"/>
    <dgm:cxn modelId="{FC4C8890-8F8E-C744-9026-897219B90863}" type="presOf" srcId="{841027DF-2419-0449-8C51-FAC9E4D595C6}" destId="{891810DD-FAF1-084F-869B-E890380C7183}" srcOrd="0" destOrd="0" presId="urn:microsoft.com/office/officeart/2005/8/layout/cycle2"/>
    <dgm:cxn modelId="{9B33D68E-9223-A34D-AB8E-B1026CCADE32}" srcId="{1013B9D2-4586-A04A-B6C0-AD08F932A6AF}" destId="{7DA6DC0A-601A-CD4D-A7DC-300471E85282}" srcOrd="2" destOrd="0" parTransId="{E6D319AF-662F-F04A-8024-DEF8DD3E551E}" sibTransId="{AF4D6216-6872-A540-A2F7-31E16D37D73E}"/>
    <dgm:cxn modelId="{7C206FC3-84F9-AD47-80E5-61C25C19AA59}" type="presOf" srcId="{3D17BFF5-1B1A-894A-ABBB-3466FBB6A766}" destId="{EACD3FF6-B275-FC49-AE9D-2B3A42E4DA05}" srcOrd="0" destOrd="0" presId="urn:microsoft.com/office/officeart/2005/8/layout/cycle2"/>
    <dgm:cxn modelId="{AF934567-E287-174A-BC3F-EAD77DB68C81}" type="presOf" srcId="{E9FC8115-A78F-914D-B177-9CB0235895F9}" destId="{AE49CA81-B9D8-3347-B33F-F028F0439B38}" srcOrd="0" destOrd="0" presId="urn:microsoft.com/office/officeart/2005/8/layout/cycle2"/>
    <dgm:cxn modelId="{8EB7CFBC-59B1-DD4B-A898-CAA3A9175536}" srcId="{1013B9D2-4586-A04A-B6C0-AD08F932A6AF}" destId="{3D17BFF5-1B1A-894A-ABBB-3466FBB6A766}" srcOrd="3" destOrd="0" parTransId="{41466E62-A3A6-1849-966C-CB3FAE7C4915}" sibTransId="{78DABADC-3167-3F48-B53D-DFC28EC75342}"/>
    <dgm:cxn modelId="{A89225F8-61C8-014E-93B4-1BA099FA7492}" type="presOf" srcId="{841027DF-2419-0449-8C51-FAC9E4D595C6}" destId="{1F2A0D88-A44E-D540-BC5D-65A58181F515}" srcOrd="1" destOrd="0" presId="urn:microsoft.com/office/officeart/2005/8/layout/cycle2"/>
    <dgm:cxn modelId="{EA064773-1BEB-3F45-A56A-1E52310D5367}" srcId="{1013B9D2-4586-A04A-B6C0-AD08F932A6AF}" destId="{E9FC8115-A78F-914D-B177-9CB0235895F9}" srcOrd="1" destOrd="0" parTransId="{E60C7F2C-6D73-584F-8E0C-58C007B93E76}" sibTransId="{841027DF-2419-0449-8C51-FAC9E4D595C6}"/>
    <dgm:cxn modelId="{50FDDD84-540E-F34E-9E59-0402B1A321B8}" type="presOf" srcId="{78DABADC-3167-3F48-B53D-DFC28EC75342}" destId="{3A3C1AE3-6C6C-2145-B64F-AA1B6E2AD27E}" srcOrd="1" destOrd="0" presId="urn:microsoft.com/office/officeart/2005/8/layout/cycle2"/>
    <dgm:cxn modelId="{18884846-3977-FD4F-A981-13CD9C941D98}" type="presOf" srcId="{2A66476A-A2A2-5540-897C-5F195DC631A0}" destId="{23B5D29E-DFAA-2646-B316-1F2348A4054A}" srcOrd="1" destOrd="0" presId="urn:microsoft.com/office/officeart/2005/8/layout/cycle2"/>
    <dgm:cxn modelId="{32882046-BD1C-F547-8057-60C4D09CC7F5}" type="presOf" srcId="{2A66476A-A2A2-5540-897C-5F195DC631A0}" destId="{32E40580-15B8-A641-A35C-BC447D7E43CC}" srcOrd="0" destOrd="0" presId="urn:microsoft.com/office/officeart/2005/8/layout/cycle2"/>
    <dgm:cxn modelId="{87556DFD-8DAC-554B-9C5A-D88DCDBD6C0D}" type="presOf" srcId="{7DA6DC0A-601A-CD4D-A7DC-300471E85282}" destId="{A373BCFE-CC1E-5046-B92B-5ACFD3A0C530}" srcOrd="0" destOrd="0" presId="urn:microsoft.com/office/officeart/2005/8/layout/cycle2"/>
    <dgm:cxn modelId="{BBC32A35-9C30-0441-B8D6-DD0F0775D364}" srcId="{1013B9D2-4586-A04A-B6C0-AD08F932A6AF}" destId="{7B6AEBDC-8134-094C-8F07-009E170AD4DE}" srcOrd="0" destOrd="0" parTransId="{AC1C9A52-CB62-984C-A837-8C12CE2FAC0B}" sibTransId="{2A66476A-A2A2-5540-897C-5F195DC631A0}"/>
    <dgm:cxn modelId="{3454BAB3-CB5E-554C-B545-9B3DEFD5BA46}" type="presOf" srcId="{7B6AEBDC-8134-094C-8F07-009E170AD4DE}" destId="{D1CCC1CA-A86A-F54A-A8A0-9FC32F5DD2D1}" srcOrd="0" destOrd="0" presId="urn:microsoft.com/office/officeart/2005/8/layout/cycle2"/>
    <dgm:cxn modelId="{9383CE1B-B53E-DF4C-8385-16EA8CB9F2B3}" type="presOf" srcId="{78DABADC-3167-3F48-B53D-DFC28EC75342}" destId="{F35B1E30-9FC9-8F47-8DB1-4475CC3B9868}" srcOrd="0" destOrd="0" presId="urn:microsoft.com/office/officeart/2005/8/layout/cycle2"/>
    <dgm:cxn modelId="{DFB61C20-A2AA-D942-9907-6DD904C975C9}" type="presOf" srcId="{1013B9D2-4586-A04A-B6C0-AD08F932A6AF}" destId="{7B427EE5-44B7-314F-8F61-3841A3909BCD}" srcOrd="0" destOrd="0" presId="urn:microsoft.com/office/officeart/2005/8/layout/cycle2"/>
    <dgm:cxn modelId="{F4BB750F-4942-E948-8529-5D7D40E35E87}" type="presOf" srcId="{AF4D6216-6872-A540-A2F7-31E16D37D73E}" destId="{79D6B684-67F9-C64A-95A0-0091B6B7BCF7}" srcOrd="1" destOrd="0" presId="urn:microsoft.com/office/officeart/2005/8/layout/cycle2"/>
    <dgm:cxn modelId="{7B016347-EB5F-584B-A736-A1478BF83DD1}" type="presParOf" srcId="{7B427EE5-44B7-314F-8F61-3841A3909BCD}" destId="{D1CCC1CA-A86A-F54A-A8A0-9FC32F5DD2D1}" srcOrd="0" destOrd="0" presId="urn:microsoft.com/office/officeart/2005/8/layout/cycle2"/>
    <dgm:cxn modelId="{41E78810-308B-7645-8F97-F36EAB3C3227}" type="presParOf" srcId="{7B427EE5-44B7-314F-8F61-3841A3909BCD}" destId="{32E40580-15B8-A641-A35C-BC447D7E43CC}" srcOrd="1" destOrd="0" presId="urn:microsoft.com/office/officeart/2005/8/layout/cycle2"/>
    <dgm:cxn modelId="{6C6ABF62-B144-1240-8A89-561DE7AE6D31}" type="presParOf" srcId="{32E40580-15B8-A641-A35C-BC447D7E43CC}" destId="{23B5D29E-DFAA-2646-B316-1F2348A4054A}" srcOrd="0" destOrd="0" presId="urn:microsoft.com/office/officeart/2005/8/layout/cycle2"/>
    <dgm:cxn modelId="{03B2C2D2-BC7B-6944-AB7F-7EDC4FCA677C}" type="presParOf" srcId="{7B427EE5-44B7-314F-8F61-3841A3909BCD}" destId="{AE49CA81-B9D8-3347-B33F-F028F0439B38}" srcOrd="2" destOrd="0" presId="urn:microsoft.com/office/officeart/2005/8/layout/cycle2"/>
    <dgm:cxn modelId="{B3FE6352-4381-6A48-8170-2DE9711BACB2}" type="presParOf" srcId="{7B427EE5-44B7-314F-8F61-3841A3909BCD}" destId="{891810DD-FAF1-084F-869B-E890380C7183}" srcOrd="3" destOrd="0" presId="urn:microsoft.com/office/officeart/2005/8/layout/cycle2"/>
    <dgm:cxn modelId="{1626AD7B-2BA9-7E46-B0A2-5DEA8E03E2DD}" type="presParOf" srcId="{891810DD-FAF1-084F-869B-E890380C7183}" destId="{1F2A0D88-A44E-D540-BC5D-65A58181F515}" srcOrd="0" destOrd="0" presId="urn:microsoft.com/office/officeart/2005/8/layout/cycle2"/>
    <dgm:cxn modelId="{EE4BF988-48D2-9147-9C6B-1BB8FBFCA9DF}" type="presParOf" srcId="{7B427EE5-44B7-314F-8F61-3841A3909BCD}" destId="{A373BCFE-CC1E-5046-B92B-5ACFD3A0C530}" srcOrd="4" destOrd="0" presId="urn:microsoft.com/office/officeart/2005/8/layout/cycle2"/>
    <dgm:cxn modelId="{52C600FC-3F61-764C-A804-BEB0B8364303}" type="presParOf" srcId="{7B427EE5-44B7-314F-8F61-3841A3909BCD}" destId="{26707571-52D8-454F-A11E-B9006B65816D}" srcOrd="5" destOrd="0" presId="urn:microsoft.com/office/officeart/2005/8/layout/cycle2"/>
    <dgm:cxn modelId="{B5DA55DD-106B-C440-8E9E-43DDA3B61A8B}" type="presParOf" srcId="{26707571-52D8-454F-A11E-B9006B65816D}" destId="{79D6B684-67F9-C64A-95A0-0091B6B7BCF7}" srcOrd="0" destOrd="0" presId="urn:microsoft.com/office/officeart/2005/8/layout/cycle2"/>
    <dgm:cxn modelId="{27742600-7EB8-F547-AC73-800214C6157C}" type="presParOf" srcId="{7B427EE5-44B7-314F-8F61-3841A3909BCD}" destId="{EACD3FF6-B275-FC49-AE9D-2B3A42E4DA05}" srcOrd="6" destOrd="0" presId="urn:microsoft.com/office/officeart/2005/8/layout/cycle2"/>
    <dgm:cxn modelId="{207B9828-B7A6-E24B-87F3-0A9EAE772FFC}" type="presParOf" srcId="{7B427EE5-44B7-314F-8F61-3841A3909BCD}" destId="{F35B1E30-9FC9-8F47-8DB1-4475CC3B9868}" srcOrd="7" destOrd="0" presId="urn:microsoft.com/office/officeart/2005/8/layout/cycle2"/>
    <dgm:cxn modelId="{BB60A773-3DE1-CA4F-ABD8-5EC2E32AC5F9}" type="presParOf" srcId="{F35B1E30-9FC9-8F47-8DB1-4475CC3B9868}" destId="{3A3C1AE3-6C6C-2145-B64F-AA1B6E2AD27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E8A30F-BAA2-6D4D-A29E-9572D2315164}" type="doc">
      <dgm:prSet loTypeId="urn:microsoft.com/office/officeart/2005/8/layout/vProcess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9E9631-771E-0442-8A04-9847199A7F73}">
      <dgm:prSet phldrT="[Text]"/>
      <dgm:spPr/>
      <dgm:t>
        <a:bodyPr/>
        <a:lstStyle/>
        <a:p>
          <a:r>
            <a:rPr lang="en-US" dirty="0" smtClean="0"/>
            <a:t>Satellite Data in feature space</a:t>
          </a:r>
          <a:endParaRPr lang="en-US" dirty="0"/>
        </a:p>
      </dgm:t>
    </dgm:pt>
    <dgm:pt modelId="{D4AE7078-4CD6-2F4C-8FE2-DFCB2E5FDAA8}" type="parTrans" cxnId="{2FE173C4-A7F7-B645-8BF9-7AA21E97170B}">
      <dgm:prSet/>
      <dgm:spPr/>
      <dgm:t>
        <a:bodyPr/>
        <a:lstStyle/>
        <a:p>
          <a:endParaRPr lang="en-US"/>
        </a:p>
      </dgm:t>
    </dgm:pt>
    <dgm:pt modelId="{2D24CB23-0DF9-354D-BF85-EA3C53AC241C}" type="sibTrans" cxnId="{2FE173C4-A7F7-B645-8BF9-7AA21E97170B}">
      <dgm:prSet/>
      <dgm:spPr/>
      <dgm:t>
        <a:bodyPr/>
        <a:lstStyle/>
        <a:p>
          <a:endParaRPr lang="en-US"/>
        </a:p>
      </dgm:t>
    </dgm:pt>
    <dgm:pt modelId="{35C1B5C9-B6F1-5348-9752-98D341C8AAEB}">
      <dgm:prSet phldrT="[Text]"/>
      <dgm:spPr/>
      <dgm:t>
        <a:bodyPr/>
        <a:lstStyle/>
        <a:p>
          <a:r>
            <a:rPr lang="en-US" dirty="0" smtClean="0"/>
            <a:t>Cluster</a:t>
          </a:r>
          <a:endParaRPr lang="en-US" dirty="0"/>
        </a:p>
      </dgm:t>
    </dgm:pt>
    <dgm:pt modelId="{EBA97B23-35EF-464D-A871-D1541829FE62}" type="parTrans" cxnId="{75B373E0-84BA-7149-BEDD-4FB509A6268D}">
      <dgm:prSet/>
      <dgm:spPr/>
      <dgm:t>
        <a:bodyPr/>
        <a:lstStyle/>
        <a:p>
          <a:endParaRPr lang="en-US"/>
        </a:p>
      </dgm:t>
    </dgm:pt>
    <dgm:pt modelId="{0F861B10-E94D-7F4A-ABBC-27AB5E380F2C}" type="sibTrans" cxnId="{75B373E0-84BA-7149-BEDD-4FB509A6268D}">
      <dgm:prSet/>
      <dgm:spPr/>
      <dgm:t>
        <a:bodyPr/>
        <a:lstStyle/>
        <a:p>
          <a:endParaRPr lang="en-US"/>
        </a:p>
      </dgm:t>
    </dgm:pt>
    <dgm:pt modelId="{F1136151-8487-1640-9005-10C8966DFD49}">
      <dgm:prSet phldrT="[Text]"/>
      <dgm:spPr/>
      <dgm:t>
        <a:bodyPr/>
        <a:lstStyle/>
        <a:p>
          <a:r>
            <a:rPr lang="en-US" dirty="0" smtClean="0"/>
            <a:t>Probabilities and entropy calculation</a:t>
          </a:r>
          <a:endParaRPr lang="en-US" dirty="0"/>
        </a:p>
      </dgm:t>
    </dgm:pt>
    <dgm:pt modelId="{843EDDFF-A584-FA42-B343-D404E345C3BB}" type="parTrans" cxnId="{CF41C703-B4DA-A14D-A81D-B0EA81B6300E}">
      <dgm:prSet/>
      <dgm:spPr/>
      <dgm:t>
        <a:bodyPr/>
        <a:lstStyle/>
        <a:p>
          <a:endParaRPr lang="en-US"/>
        </a:p>
      </dgm:t>
    </dgm:pt>
    <dgm:pt modelId="{B950DAD8-D396-6B4D-B3FB-54579A4215C9}" type="sibTrans" cxnId="{CF41C703-B4DA-A14D-A81D-B0EA81B6300E}">
      <dgm:prSet/>
      <dgm:spPr/>
      <dgm:t>
        <a:bodyPr/>
        <a:lstStyle/>
        <a:p>
          <a:endParaRPr lang="en-US"/>
        </a:p>
      </dgm:t>
    </dgm:pt>
    <dgm:pt modelId="{F2469D6C-22C2-BC42-895C-9DEC505ED478}">
      <dgm:prSet phldrT="[Text]"/>
      <dgm:spPr/>
      <dgm:t>
        <a:bodyPr/>
        <a:lstStyle/>
        <a:p>
          <a:r>
            <a:rPr lang="en-US" dirty="0" smtClean="0"/>
            <a:t>Maximum entropy point sample</a:t>
          </a:r>
          <a:endParaRPr lang="en-US" dirty="0"/>
        </a:p>
      </dgm:t>
    </dgm:pt>
    <dgm:pt modelId="{967237BD-DE4F-124D-AFF8-E148885B12B8}" type="parTrans" cxnId="{0887AC05-6651-294F-AC01-31E8AFB5AAA8}">
      <dgm:prSet/>
      <dgm:spPr/>
      <dgm:t>
        <a:bodyPr/>
        <a:lstStyle/>
        <a:p>
          <a:endParaRPr lang="en-US"/>
        </a:p>
      </dgm:t>
    </dgm:pt>
    <dgm:pt modelId="{4161DD43-4C8F-6C4E-9799-FF3ADAE9B03D}" type="sibTrans" cxnId="{0887AC05-6651-294F-AC01-31E8AFB5AAA8}">
      <dgm:prSet/>
      <dgm:spPr/>
      <dgm:t>
        <a:bodyPr/>
        <a:lstStyle/>
        <a:p>
          <a:endParaRPr lang="en-US"/>
        </a:p>
      </dgm:t>
    </dgm:pt>
    <dgm:pt modelId="{CEAD6D72-938F-1A4D-9EBA-833FA49AE734}">
      <dgm:prSet phldrT="[Text]"/>
      <dgm:spPr/>
      <dgm:t>
        <a:bodyPr/>
        <a:lstStyle/>
        <a:p>
          <a:r>
            <a:rPr lang="en-US" dirty="0" smtClean="0"/>
            <a:t>Replace sampled point with data</a:t>
          </a:r>
          <a:endParaRPr lang="en-US" dirty="0"/>
        </a:p>
      </dgm:t>
    </dgm:pt>
    <dgm:pt modelId="{817A9E6D-FBEF-B644-800F-050837516515}" type="parTrans" cxnId="{39685357-3484-9F43-A972-70C85B22E2EF}">
      <dgm:prSet/>
      <dgm:spPr/>
      <dgm:t>
        <a:bodyPr/>
        <a:lstStyle/>
        <a:p>
          <a:endParaRPr lang="en-US"/>
        </a:p>
      </dgm:t>
    </dgm:pt>
    <dgm:pt modelId="{55AECC76-4B53-1240-82AE-BFCA84A6615B}" type="sibTrans" cxnId="{39685357-3484-9F43-A972-70C85B22E2EF}">
      <dgm:prSet/>
      <dgm:spPr/>
      <dgm:t>
        <a:bodyPr/>
        <a:lstStyle/>
        <a:p>
          <a:endParaRPr lang="en-US"/>
        </a:p>
      </dgm:t>
    </dgm:pt>
    <dgm:pt modelId="{F85B70D7-9624-9642-9550-21508F5A9D35}" type="pres">
      <dgm:prSet presAssocID="{8AE8A30F-BAA2-6D4D-A29E-9572D2315164}" presName="outerComposite" presStyleCnt="0">
        <dgm:presLayoutVars>
          <dgm:chMax val="5"/>
          <dgm:dir/>
          <dgm:resizeHandles val="exact"/>
        </dgm:presLayoutVars>
      </dgm:prSet>
      <dgm:spPr/>
    </dgm:pt>
    <dgm:pt modelId="{F5BAAA00-52D2-FE41-927C-DA5C2F9850B1}" type="pres">
      <dgm:prSet presAssocID="{8AE8A30F-BAA2-6D4D-A29E-9572D2315164}" presName="dummyMaxCanvas" presStyleCnt="0">
        <dgm:presLayoutVars/>
      </dgm:prSet>
      <dgm:spPr/>
    </dgm:pt>
    <dgm:pt modelId="{5F69A44A-6533-CC4B-AAB1-50AED86F4FAA}" type="pres">
      <dgm:prSet presAssocID="{8AE8A30F-BAA2-6D4D-A29E-9572D2315164}" presName="FiveNodes_1" presStyleLbl="node1" presStyleIdx="0" presStyleCnt="5">
        <dgm:presLayoutVars>
          <dgm:bulletEnabled val="1"/>
        </dgm:presLayoutVars>
      </dgm:prSet>
      <dgm:spPr/>
    </dgm:pt>
    <dgm:pt modelId="{ECB0ED94-A452-2E40-91FF-34151C122EB0}" type="pres">
      <dgm:prSet presAssocID="{8AE8A30F-BAA2-6D4D-A29E-9572D2315164}" presName="FiveNodes_2" presStyleLbl="node1" presStyleIdx="1" presStyleCnt="5">
        <dgm:presLayoutVars>
          <dgm:bulletEnabled val="1"/>
        </dgm:presLayoutVars>
      </dgm:prSet>
      <dgm:spPr/>
    </dgm:pt>
    <dgm:pt modelId="{06628D3A-F52E-0241-BB30-C9D6C59B7422}" type="pres">
      <dgm:prSet presAssocID="{8AE8A30F-BAA2-6D4D-A29E-9572D2315164}" presName="FiveNodes_3" presStyleLbl="node1" presStyleIdx="2" presStyleCnt="5">
        <dgm:presLayoutVars>
          <dgm:bulletEnabled val="1"/>
        </dgm:presLayoutVars>
      </dgm:prSet>
      <dgm:spPr/>
    </dgm:pt>
    <dgm:pt modelId="{DF39B90D-337D-7242-9515-91041840C855}" type="pres">
      <dgm:prSet presAssocID="{8AE8A30F-BAA2-6D4D-A29E-9572D2315164}" presName="FiveNodes_4" presStyleLbl="node1" presStyleIdx="3" presStyleCnt="5">
        <dgm:presLayoutVars>
          <dgm:bulletEnabled val="1"/>
        </dgm:presLayoutVars>
      </dgm:prSet>
      <dgm:spPr/>
    </dgm:pt>
    <dgm:pt modelId="{97EAF54A-98F3-AE4A-9689-E5B8D1EE1853}" type="pres">
      <dgm:prSet presAssocID="{8AE8A30F-BAA2-6D4D-A29E-9572D2315164}" presName="FiveNodes_5" presStyleLbl="node1" presStyleIdx="4" presStyleCnt="5">
        <dgm:presLayoutVars>
          <dgm:bulletEnabled val="1"/>
        </dgm:presLayoutVars>
      </dgm:prSet>
      <dgm:spPr/>
    </dgm:pt>
    <dgm:pt modelId="{1A85A392-3EBC-E243-B972-7E573F26C74E}" type="pres">
      <dgm:prSet presAssocID="{8AE8A30F-BAA2-6D4D-A29E-9572D2315164}" presName="FiveConn_1-2" presStyleLbl="fgAccFollowNode1" presStyleIdx="0" presStyleCnt="4">
        <dgm:presLayoutVars>
          <dgm:bulletEnabled val="1"/>
        </dgm:presLayoutVars>
      </dgm:prSet>
      <dgm:spPr/>
    </dgm:pt>
    <dgm:pt modelId="{D572B38C-DEFE-124C-8E4B-EC9654FF9B15}" type="pres">
      <dgm:prSet presAssocID="{8AE8A30F-BAA2-6D4D-A29E-9572D2315164}" presName="FiveConn_2-3" presStyleLbl="fgAccFollowNode1" presStyleIdx="1" presStyleCnt="4">
        <dgm:presLayoutVars>
          <dgm:bulletEnabled val="1"/>
        </dgm:presLayoutVars>
      </dgm:prSet>
      <dgm:spPr/>
    </dgm:pt>
    <dgm:pt modelId="{5ED585A0-84E4-C34C-B32B-56DF55F94B29}" type="pres">
      <dgm:prSet presAssocID="{8AE8A30F-BAA2-6D4D-A29E-9572D2315164}" presName="FiveConn_3-4" presStyleLbl="fgAccFollowNode1" presStyleIdx="2" presStyleCnt="4">
        <dgm:presLayoutVars>
          <dgm:bulletEnabled val="1"/>
        </dgm:presLayoutVars>
      </dgm:prSet>
      <dgm:spPr/>
    </dgm:pt>
    <dgm:pt modelId="{6B35A884-49E8-4A4A-9AA7-C66874B4167D}" type="pres">
      <dgm:prSet presAssocID="{8AE8A30F-BAA2-6D4D-A29E-9572D2315164}" presName="FiveConn_4-5" presStyleLbl="fgAccFollowNode1" presStyleIdx="3" presStyleCnt="4">
        <dgm:presLayoutVars>
          <dgm:bulletEnabled val="1"/>
        </dgm:presLayoutVars>
      </dgm:prSet>
      <dgm:spPr/>
    </dgm:pt>
    <dgm:pt modelId="{0C638B8A-92E4-F741-9590-0344843DF8C8}" type="pres">
      <dgm:prSet presAssocID="{8AE8A30F-BAA2-6D4D-A29E-9572D2315164}" presName="FiveNodes_1_text" presStyleLbl="node1" presStyleIdx="4" presStyleCnt="5">
        <dgm:presLayoutVars>
          <dgm:bulletEnabled val="1"/>
        </dgm:presLayoutVars>
      </dgm:prSet>
      <dgm:spPr/>
    </dgm:pt>
    <dgm:pt modelId="{ADEAC448-07C7-134F-A23C-0DB6420650AF}" type="pres">
      <dgm:prSet presAssocID="{8AE8A30F-BAA2-6D4D-A29E-9572D2315164}" presName="FiveNodes_2_text" presStyleLbl="node1" presStyleIdx="4" presStyleCnt="5">
        <dgm:presLayoutVars>
          <dgm:bulletEnabled val="1"/>
        </dgm:presLayoutVars>
      </dgm:prSet>
      <dgm:spPr/>
    </dgm:pt>
    <dgm:pt modelId="{400FF438-E45F-E04C-9939-1CFC8512AAD9}" type="pres">
      <dgm:prSet presAssocID="{8AE8A30F-BAA2-6D4D-A29E-9572D2315164}" presName="FiveNodes_3_text" presStyleLbl="node1" presStyleIdx="4" presStyleCnt="5">
        <dgm:presLayoutVars>
          <dgm:bulletEnabled val="1"/>
        </dgm:presLayoutVars>
      </dgm:prSet>
      <dgm:spPr/>
    </dgm:pt>
    <dgm:pt modelId="{550699FF-131B-1A49-9A82-0CC675A548E0}" type="pres">
      <dgm:prSet presAssocID="{8AE8A30F-BAA2-6D4D-A29E-9572D2315164}" presName="FiveNodes_4_text" presStyleLbl="node1" presStyleIdx="4" presStyleCnt="5">
        <dgm:presLayoutVars>
          <dgm:bulletEnabled val="1"/>
        </dgm:presLayoutVars>
      </dgm:prSet>
      <dgm:spPr/>
    </dgm:pt>
    <dgm:pt modelId="{8BEBA421-921D-634B-86A5-7BAA0F6C051A}" type="pres">
      <dgm:prSet presAssocID="{8AE8A30F-BAA2-6D4D-A29E-9572D2315164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C5FA08BE-E98D-D644-838C-DB5347FFE801}" type="presOf" srcId="{F2469D6C-22C2-BC42-895C-9DEC505ED478}" destId="{550699FF-131B-1A49-9A82-0CC675A548E0}" srcOrd="1" destOrd="0" presId="urn:microsoft.com/office/officeart/2005/8/layout/vProcess5"/>
    <dgm:cxn modelId="{7B90993B-DE5D-A043-B5E0-210BD2609C9C}" type="presOf" srcId="{B950DAD8-D396-6B4D-B3FB-54579A4215C9}" destId="{5ED585A0-84E4-C34C-B32B-56DF55F94B29}" srcOrd="0" destOrd="0" presId="urn:microsoft.com/office/officeart/2005/8/layout/vProcess5"/>
    <dgm:cxn modelId="{F1F33FCA-CEAF-424C-B576-725117B0670A}" type="presOf" srcId="{F1136151-8487-1640-9005-10C8966DFD49}" destId="{400FF438-E45F-E04C-9939-1CFC8512AAD9}" srcOrd="1" destOrd="0" presId="urn:microsoft.com/office/officeart/2005/8/layout/vProcess5"/>
    <dgm:cxn modelId="{6BB3B3C6-E18A-1646-BF26-9310BC93BB1F}" type="presOf" srcId="{4161DD43-4C8F-6C4E-9799-FF3ADAE9B03D}" destId="{6B35A884-49E8-4A4A-9AA7-C66874B4167D}" srcOrd="0" destOrd="0" presId="urn:microsoft.com/office/officeart/2005/8/layout/vProcess5"/>
    <dgm:cxn modelId="{8E06C7B4-3D90-AD42-867B-AC3280F16588}" type="presOf" srcId="{7A9E9631-771E-0442-8A04-9847199A7F73}" destId="{0C638B8A-92E4-F741-9590-0344843DF8C8}" srcOrd="1" destOrd="0" presId="urn:microsoft.com/office/officeart/2005/8/layout/vProcess5"/>
    <dgm:cxn modelId="{2FE173C4-A7F7-B645-8BF9-7AA21E97170B}" srcId="{8AE8A30F-BAA2-6D4D-A29E-9572D2315164}" destId="{7A9E9631-771E-0442-8A04-9847199A7F73}" srcOrd="0" destOrd="0" parTransId="{D4AE7078-4CD6-2F4C-8FE2-DFCB2E5FDAA8}" sibTransId="{2D24CB23-0DF9-354D-BF85-EA3C53AC241C}"/>
    <dgm:cxn modelId="{CF41C703-B4DA-A14D-A81D-B0EA81B6300E}" srcId="{8AE8A30F-BAA2-6D4D-A29E-9572D2315164}" destId="{F1136151-8487-1640-9005-10C8966DFD49}" srcOrd="2" destOrd="0" parTransId="{843EDDFF-A584-FA42-B343-D404E345C3BB}" sibTransId="{B950DAD8-D396-6B4D-B3FB-54579A4215C9}"/>
    <dgm:cxn modelId="{0B8A9A5F-F4FD-AB40-B3F1-292AEEEDA456}" type="presOf" srcId="{2D24CB23-0DF9-354D-BF85-EA3C53AC241C}" destId="{1A85A392-3EBC-E243-B972-7E573F26C74E}" srcOrd="0" destOrd="0" presId="urn:microsoft.com/office/officeart/2005/8/layout/vProcess5"/>
    <dgm:cxn modelId="{39685357-3484-9F43-A972-70C85B22E2EF}" srcId="{8AE8A30F-BAA2-6D4D-A29E-9572D2315164}" destId="{CEAD6D72-938F-1A4D-9EBA-833FA49AE734}" srcOrd="4" destOrd="0" parTransId="{817A9E6D-FBEF-B644-800F-050837516515}" sibTransId="{55AECC76-4B53-1240-82AE-BFCA84A6615B}"/>
    <dgm:cxn modelId="{F5B62365-04F0-694D-80FB-E6F1FE37643C}" type="presOf" srcId="{CEAD6D72-938F-1A4D-9EBA-833FA49AE734}" destId="{8BEBA421-921D-634B-86A5-7BAA0F6C051A}" srcOrd="1" destOrd="0" presId="urn:microsoft.com/office/officeart/2005/8/layout/vProcess5"/>
    <dgm:cxn modelId="{0887AC05-6651-294F-AC01-31E8AFB5AAA8}" srcId="{8AE8A30F-BAA2-6D4D-A29E-9572D2315164}" destId="{F2469D6C-22C2-BC42-895C-9DEC505ED478}" srcOrd="3" destOrd="0" parTransId="{967237BD-DE4F-124D-AFF8-E148885B12B8}" sibTransId="{4161DD43-4C8F-6C4E-9799-FF3ADAE9B03D}"/>
    <dgm:cxn modelId="{5A5EBA62-0285-4846-A9D6-F0798E3F3C9B}" type="presOf" srcId="{7A9E9631-771E-0442-8A04-9847199A7F73}" destId="{5F69A44A-6533-CC4B-AAB1-50AED86F4FAA}" srcOrd="0" destOrd="0" presId="urn:microsoft.com/office/officeart/2005/8/layout/vProcess5"/>
    <dgm:cxn modelId="{50F2C1DB-58C1-334C-BAB4-20A47A9C79B3}" type="presOf" srcId="{35C1B5C9-B6F1-5348-9752-98D341C8AAEB}" destId="{ECB0ED94-A452-2E40-91FF-34151C122EB0}" srcOrd="0" destOrd="0" presId="urn:microsoft.com/office/officeart/2005/8/layout/vProcess5"/>
    <dgm:cxn modelId="{8599F007-B325-AF42-BD2B-75D8F959B76E}" type="presOf" srcId="{35C1B5C9-B6F1-5348-9752-98D341C8AAEB}" destId="{ADEAC448-07C7-134F-A23C-0DB6420650AF}" srcOrd="1" destOrd="0" presId="urn:microsoft.com/office/officeart/2005/8/layout/vProcess5"/>
    <dgm:cxn modelId="{734F7524-31BD-2249-9630-F7D0F9BA02C6}" type="presOf" srcId="{0F861B10-E94D-7F4A-ABBC-27AB5E380F2C}" destId="{D572B38C-DEFE-124C-8E4B-EC9654FF9B15}" srcOrd="0" destOrd="0" presId="urn:microsoft.com/office/officeart/2005/8/layout/vProcess5"/>
    <dgm:cxn modelId="{95B4FFCD-F5CE-0742-AD78-0C1A5266AD99}" type="presOf" srcId="{CEAD6D72-938F-1A4D-9EBA-833FA49AE734}" destId="{97EAF54A-98F3-AE4A-9689-E5B8D1EE1853}" srcOrd="0" destOrd="0" presId="urn:microsoft.com/office/officeart/2005/8/layout/vProcess5"/>
    <dgm:cxn modelId="{34F69C16-C644-8F42-95B8-52FEE6CC0D02}" type="presOf" srcId="{F2469D6C-22C2-BC42-895C-9DEC505ED478}" destId="{DF39B90D-337D-7242-9515-91041840C855}" srcOrd="0" destOrd="0" presId="urn:microsoft.com/office/officeart/2005/8/layout/vProcess5"/>
    <dgm:cxn modelId="{49B0A84F-7871-1B4F-B3F0-E869FEDD5F23}" type="presOf" srcId="{F1136151-8487-1640-9005-10C8966DFD49}" destId="{06628D3A-F52E-0241-BB30-C9D6C59B7422}" srcOrd="0" destOrd="0" presId="urn:microsoft.com/office/officeart/2005/8/layout/vProcess5"/>
    <dgm:cxn modelId="{DA0B8658-DDB2-8342-AE1F-F84375945295}" type="presOf" srcId="{8AE8A30F-BAA2-6D4D-A29E-9572D2315164}" destId="{F85B70D7-9624-9642-9550-21508F5A9D35}" srcOrd="0" destOrd="0" presId="urn:microsoft.com/office/officeart/2005/8/layout/vProcess5"/>
    <dgm:cxn modelId="{75B373E0-84BA-7149-BEDD-4FB509A6268D}" srcId="{8AE8A30F-BAA2-6D4D-A29E-9572D2315164}" destId="{35C1B5C9-B6F1-5348-9752-98D341C8AAEB}" srcOrd="1" destOrd="0" parTransId="{EBA97B23-35EF-464D-A871-D1541829FE62}" sibTransId="{0F861B10-E94D-7F4A-ABBC-27AB5E380F2C}"/>
    <dgm:cxn modelId="{5D663503-BEEB-B546-B48C-DD88D78572B3}" type="presParOf" srcId="{F85B70D7-9624-9642-9550-21508F5A9D35}" destId="{F5BAAA00-52D2-FE41-927C-DA5C2F9850B1}" srcOrd="0" destOrd="0" presId="urn:microsoft.com/office/officeart/2005/8/layout/vProcess5"/>
    <dgm:cxn modelId="{890B4CCB-E530-274F-99A9-C9C7A2507EB3}" type="presParOf" srcId="{F85B70D7-9624-9642-9550-21508F5A9D35}" destId="{5F69A44A-6533-CC4B-AAB1-50AED86F4FAA}" srcOrd="1" destOrd="0" presId="urn:microsoft.com/office/officeart/2005/8/layout/vProcess5"/>
    <dgm:cxn modelId="{4A8866B1-0106-C748-B931-95D271DBD69D}" type="presParOf" srcId="{F85B70D7-9624-9642-9550-21508F5A9D35}" destId="{ECB0ED94-A452-2E40-91FF-34151C122EB0}" srcOrd="2" destOrd="0" presId="urn:microsoft.com/office/officeart/2005/8/layout/vProcess5"/>
    <dgm:cxn modelId="{B6F540B0-CA76-D747-BAA4-34DB9A873C33}" type="presParOf" srcId="{F85B70D7-9624-9642-9550-21508F5A9D35}" destId="{06628D3A-F52E-0241-BB30-C9D6C59B7422}" srcOrd="3" destOrd="0" presId="urn:microsoft.com/office/officeart/2005/8/layout/vProcess5"/>
    <dgm:cxn modelId="{93C72AD9-AEB3-B842-B80E-241C051CE175}" type="presParOf" srcId="{F85B70D7-9624-9642-9550-21508F5A9D35}" destId="{DF39B90D-337D-7242-9515-91041840C855}" srcOrd="4" destOrd="0" presId="urn:microsoft.com/office/officeart/2005/8/layout/vProcess5"/>
    <dgm:cxn modelId="{843046D9-072B-014A-84CB-B0032C518FBB}" type="presParOf" srcId="{F85B70D7-9624-9642-9550-21508F5A9D35}" destId="{97EAF54A-98F3-AE4A-9689-E5B8D1EE1853}" srcOrd="5" destOrd="0" presId="urn:microsoft.com/office/officeart/2005/8/layout/vProcess5"/>
    <dgm:cxn modelId="{D5C67CBC-7697-7849-B82C-DE79EDDD791E}" type="presParOf" srcId="{F85B70D7-9624-9642-9550-21508F5A9D35}" destId="{1A85A392-3EBC-E243-B972-7E573F26C74E}" srcOrd="6" destOrd="0" presId="urn:microsoft.com/office/officeart/2005/8/layout/vProcess5"/>
    <dgm:cxn modelId="{37D8555F-36A0-4E45-8AE2-AFE8F2813131}" type="presParOf" srcId="{F85B70D7-9624-9642-9550-21508F5A9D35}" destId="{D572B38C-DEFE-124C-8E4B-EC9654FF9B15}" srcOrd="7" destOrd="0" presId="urn:microsoft.com/office/officeart/2005/8/layout/vProcess5"/>
    <dgm:cxn modelId="{AE56C8BB-E759-854B-87D7-375FCCFD72DC}" type="presParOf" srcId="{F85B70D7-9624-9642-9550-21508F5A9D35}" destId="{5ED585A0-84E4-C34C-B32B-56DF55F94B29}" srcOrd="8" destOrd="0" presId="urn:microsoft.com/office/officeart/2005/8/layout/vProcess5"/>
    <dgm:cxn modelId="{89084DE0-7FD2-BF49-B036-AB5B02335364}" type="presParOf" srcId="{F85B70D7-9624-9642-9550-21508F5A9D35}" destId="{6B35A884-49E8-4A4A-9AA7-C66874B4167D}" srcOrd="9" destOrd="0" presId="urn:microsoft.com/office/officeart/2005/8/layout/vProcess5"/>
    <dgm:cxn modelId="{91316EA6-8609-6648-BF93-054A49065C1C}" type="presParOf" srcId="{F85B70D7-9624-9642-9550-21508F5A9D35}" destId="{0C638B8A-92E4-F741-9590-0344843DF8C8}" srcOrd="10" destOrd="0" presId="urn:microsoft.com/office/officeart/2005/8/layout/vProcess5"/>
    <dgm:cxn modelId="{F03C1B1E-ACB0-3945-AA68-FF35F2A4C9E2}" type="presParOf" srcId="{F85B70D7-9624-9642-9550-21508F5A9D35}" destId="{ADEAC448-07C7-134F-A23C-0DB6420650AF}" srcOrd="11" destOrd="0" presId="urn:microsoft.com/office/officeart/2005/8/layout/vProcess5"/>
    <dgm:cxn modelId="{F92B0FFF-B6E3-0B4A-92DB-F0357E4E3A54}" type="presParOf" srcId="{F85B70D7-9624-9642-9550-21508F5A9D35}" destId="{400FF438-E45F-E04C-9939-1CFC8512AAD9}" srcOrd="12" destOrd="0" presId="urn:microsoft.com/office/officeart/2005/8/layout/vProcess5"/>
    <dgm:cxn modelId="{300FEFDE-3925-C042-BDE1-BDEAFCE25642}" type="presParOf" srcId="{F85B70D7-9624-9642-9550-21508F5A9D35}" destId="{550699FF-131B-1A49-9A82-0CC675A548E0}" srcOrd="13" destOrd="0" presId="urn:microsoft.com/office/officeart/2005/8/layout/vProcess5"/>
    <dgm:cxn modelId="{D9C67351-91BF-844C-A35B-0B9C9D7AFA74}" type="presParOf" srcId="{F85B70D7-9624-9642-9550-21508F5A9D35}" destId="{8BEBA421-921D-634B-86A5-7BAA0F6C051A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C9685CE-9EAB-6140-825A-14B844B6589A}" type="doc">
      <dgm:prSet loTypeId="urn:microsoft.com/office/officeart/2005/8/layout/vProcess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C9490E-FCFE-D741-A9E7-785E147C25F4}">
      <dgm:prSet phldrT="[Text]"/>
      <dgm:spPr/>
      <dgm:t>
        <a:bodyPr/>
        <a:lstStyle/>
        <a:p>
          <a:r>
            <a:rPr lang="en-US" dirty="0" smtClean="0"/>
            <a:t>Define vector of movement of sampled point</a:t>
          </a:r>
          <a:endParaRPr lang="en-US" dirty="0"/>
        </a:p>
      </dgm:t>
    </dgm:pt>
    <dgm:pt modelId="{4785BD5D-7BC0-4D47-87CE-6AF724FE8428}" type="parTrans" cxnId="{3B7EB49E-CCEF-EB49-838A-B252C0A9B115}">
      <dgm:prSet/>
      <dgm:spPr/>
      <dgm:t>
        <a:bodyPr/>
        <a:lstStyle/>
        <a:p>
          <a:endParaRPr lang="en-US"/>
        </a:p>
      </dgm:t>
    </dgm:pt>
    <dgm:pt modelId="{8F841F37-C261-D641-9023-AAEE92769D29}" type="sibTrans" cxnId="{3B7EB49E-CCEF-EB49-838A-B252C0A9B115}">
      <dgm:prSet/>
      <dgm:spPr/>
      <dgm:t>
        <a:bodyPr/>
        <a:lstStyle/>
        <a:p>
          <a:endParaRPr lang="en-US"/>
        </a:p>
      </dgm:t>
    </dgm:pt>
    <dgm:pt modelId="{678D07D0-DDB2-084C-8752-40997184C052}">
      <dgm:prSet phldrT="[Text]"/>
      <dgm:spPr/>
      <dgm:t>
        <a:bodyPr/>
        <a:lstStyle/>
        <a:p>
          <a:r>
            <a:rPr lang="en-US" dirty="0" smtClean="0"/>
            <a:t>Gaussian around moved point to move near-by points</a:t>
          </a:r>
          <a:endParaRPr lang="en-US" dirty="0"/>
        </a:p>
      </dgm:t>
    </dgm:pt>
    <dgm:pt modelId="{C22A9259-AC71-DE4E-85E4-146999E77CCA}" type="parTrans" cxnId="{D6CC11DD-B8AF-284A-A00C-A2D52C094740}">
      <dgm:prSet/>
      <dgm:spPr/>
      <dgm:t>
        <a:bodyPr/>
        <a:lstStyle/>
        <a:p>
          <a:endParaRPr lang="en-US"/>
        </a:p>
      </dgm:t>
    </dgm:pt>
    <dgm:pt modelId="{DD1FC479-9F69-4A4B-A207-4C220A10E11B}" type="sibTrans" cxnId="{D6CC11DD-B8AF-284A-A00C-A2D52C094740}">
      <dgm:prSet/>
      <dgm:spPr/>
      <dgm:t>
        <a:bodyPr/>
        <a:lstStyle/>
        <a:p>
          <a:endParaRPr lang="en-US"/>
        </a:p>
      </dgm:t>
    </dgm:pt>
    <dgm:pt modelId="{A4C0BFB8-3BAC-2148-B76A-3AE8890A9174}">
      <dgm:prSet phldrT="[Text]"/>
      <dgm:spPr/>
      <dgm:t>
        <a:bodyPr/>
        <a:lstStyle/>
        <a:p>
          <a:r>
            <a:rPr lang="en-US" dirty="0" smtClean="0"/>
            <a:t>Update feature space</a:t>
          </a:r>
          <a:endParaRPr lang="en-US" dirty="0"/>
        </a:p>
      </dgm:t>
    </dgm:pt>
    <dgm:pt modelId="{AF6D24CA-5389-C84C-814E-F99359C2E902}" type="parTrans" cxnId="{1B1D2548-BC33-3A4D-9318-9A2CA8F6D144}">
      <dgm:prSet/>
      <dgm:spPr/>
      <dgm:t>
        <a:bodyPr/>
        <a:lstStyle/>
        <a:p>
          <a:endParaRPr lang="en-US"/>
        </a:p>
      </dgm:t>
    </dgm:pt>
    <dgm:pt modelId="{26B277DA-71EC-6045-8403-F88FD59F8DF6}" type="sibTrans" cxnId="{1B1D2548-BC33-3A4D-9318-9A2CA8F6D144}">
      <dgm:prSet/>
      <dgm:spPr/>
      <dgm:t>
        <a:bodyPr/>
        <a:lstStyle/>
        <a:p>
          <a:endParaRPr lang="en-US"/>
        </a:p>
      </dgm:t>
    </dgm:pt>
    <dgm:pt modelId="{4A5F8F46-37D4-0E4B-AFEE-C2AB367AB83F}" type="pres">
      <dgm:prSet presAssocID="{1C9685CE-9EAB-6140-825A-14B844B6589A}" presName="outerComposite" presStyleCnt="0">
        <dgm:presLayoutVars>
          <dgm:chMax val="5"/>
          <dgm:dir/>
          <dgm:resizeHandles val="exact"/>
        </dgm:presLayoutVars>
      </dgm:prSet>
      <dgm:spPr/>
    </dgm:pt>
    <dgm:pt modelId="{29D6DEBB-7050-734E-8C88-F3977C8706E5}" type="pres">
      <dgm:prSet presAssocID="{1C9685CE-9EAB-6140-825A-14B844B6589A}" presName="dummyMaxCanvas" presStyleCnt="0">
        <dgm:presLayoutVars/>
      </dgm:prSet>
      <dgm:spPr/>
    </dgm:pt>
    <dgm:pt modelId="{39123B16-D865-DD4F-A680-E8364C575D53}" type="pres">
      <dgm:prSet presAssocID="{1C9685CE-9EAB-6140-825A-14B844B6589A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07D454-41CB-4D40-BCFA-D96406AADA17}" type="pres">
      <dgm:prSet presAssocID="{1C9685CE-9EAB-6140-825A-14B844B6589A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0BA05B-5471-5547-B1E9-DD6CB16AA2BF}" type="pres">
      <dgm:prSet presAssocID="{1C9685CE-9EAB-6140-825A-14B844B6589A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FA6F5-E13F-BD47-A0F0-DA2215F9F3A6}" type="pres">
      <dgm:prSet presAssocID="{1C9685CE-9EAB-6140-825A-14B844B6589A}" presName="ThreeConn_1-2" presStyleLbl="fgAccFollowNode1" presStyleIdx="0" presStyleCnt="2">
        <dgm:presLayoutVars>
          <dgm:bulletEnabled val="1"/>
        </dgm:presLayoutVars>
      </dgm:prSet>
      <dgm:spPr/>
    </dgm:pt>
    <dgm:pt modelId="{79688E53-2C8D-4141-9368-1824194CB480}" type="pres">
      <dgm:prSet presAssocID="{1C9685CE-9EAB-6140-825A-14B844B6589A}" presName="ThreeConn_2-3" presStyleLbl="fgAccFollowNode1" presStyleIdx="1" presStyleCnt="2">
        <dgm:presLayoutVars>
          <dgm:bulletEnabled val="1"/>
        </dgm:presLayoutVars>
      </dgm:prSet>
      <dgm:spPr/>
    </dgm:pt>
    <dgm:pt modelId="{E7FD2674-D854-2348-B6D2-A5D00D2D50B0}" type="pres">
      <dgm:prSet presAssocID="{1C9685CE-9EAB-6140-825A-14B844B6589A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5C2645-ACB7-3D41-BBEB-0C63E798F060}" type="pres">
      <dgm:prSet presAssocID="{1C9685CE-9EAB-6140-825A-14B844B6589A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44E992-1199-274F-B861-5879977CF244}" type="pres">
      <dgm:prSet presAssocID="{1C9685CE-9EAB-6140-825A-14B844B6589A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A444446-FFAA-AB49-9EB8-3568BF950221}" type="presOf" srcId="{1C9685CE-9EAB-6140-825A-14B844B6589A}" destId="{4A5F8F46-37D4-0E4B-AFEE-C2AB367AB83F}" srcOrd="0" destOrd="0" presId="urn:microsoft.com/office/officeart/2005/8/layout/vProcess5"/>
    <dgm:cxn modelId="{3B7EB49E-CCEF-EB49-838A-B252C0A9B115}" srcId="{1C9685CE-9EAB-6140-825A-14B844B6589A}" destId="{79C9490E-FCFE-D741-A9E7-785E147C25F4}" srcOrd="0" destOrd="0" parTransId="{4785BD5D-7BC0-4D47-87CE-6AF724FE8428}" sibTransId="{8F841F37-C261-D641-9023-AAEE92769D29}"/>
    <dgm:cxn modelId="{EBB3EB2F-D428-3148-9B79-96D722FE96E5}" type="presOf" srcId="{678D07D0-DDB2-084C-8752-40997184C052}" destId="{5A07D454-41CB-4D40-BCFA-D96406AADA17}" srcOrd="0" destOrd="0" presId="urn:microsoft.com/office/officeart/2005/8/layout/vProcess5"/>
    <dgm:cxn modelId="{77971082-C878-C74B-BE96-3FB8794DF0E0}" type="presOf" srcId="{79C9490E-FCFE-D741-A9E7-785E147C25F4}" destId="{E7FD2674-D854-2348-B6D2-A5D00D2D50B0}" srcOrd="1" destOrd="0" presId="urn:microsoft.com/office/officeart/2005/8/layout/vProcess5"/>
    <dgm:cxn modelId="{980E4A1F-837B-2544-83AA-0F946E6D2AF2}" type="presOf" srcId="{678D07D0-DDB2-084C-8752-40997184C052}" destId="{9D5C2645-ACB7-3D41-BBEB-0C63E798F060}" srcOrd="1" destOrd="0" presId="urn:microsoft.com/office/officeart/2005/8/layout/vProcess5"/>
    <dgm:cxn modelId="{F67CBEE9-872E-C04B-AA20-7FABB6E73D24}" type="presOf" srcId="{79C9490E-FCFE-D741-A9E7-785E147C25F4}" destId="{39123B16-D865-DD4F-A680-E8364C575D53}" srcOrd="0" destOrd="0" presId="urn:microsoft.com/office/officeart/2005/8/layout/vProcess5"/>
    <dgm:cxn modelId="{D6CC11DD-B8AF-284A-A00C-A2D52C094740}" srcId="{1C9685CE-9EAB-6140-825A-14B844B6589A}" destId="{678D07D0-DDB2-084C-8752-40997184C052}" srcOrd="1" destOrd="0" parTransId="{C22A9259-AC71-DE4E-85E4-146999E77CCA}" sibTransId="{DD1FC479-9F69-4A4B-A207-4C220A10E11B}"/>
    <dgm:cxn modelId="{54E15D1B-F210-9B42-A45A-5D4960E8568E}" type="presOf" srcId="{A4C0BFB8-3BAC-2148-B76A-3AE8890A9174}" destId="{1A0BA05B-5471-5547-B1E9-DD6CB16AA2BF}" srcOrd="0" destOrd="0" presId="urn:microsoft.com/office/officeart/2005/8/layout/vProcess5"/>
    <dgm:cxn modelId="{1B1D2548-BC33-3A4D-9318-9A2CA8F6D144}" srcId="{1C9685CE-9EAB-6140-825A-14B844B6589A}" destId="{A4C0BFB8-3BAC-2148-B76A-3AE8890A9174}" srcOrd="2" destOrd="0" parTransId="{AF6D24CA-5389-C84C-814E-F99359C2E902}" sibTransId="{26B277DA-71EC-6045-8403-F88FD59F8DF6}"/>
    <dgm:cxn modelId="{01BB25DF-36BC-A343-AF02-F435A8B0C070}" type="presOf" srcId="{DD1FC479-9F69-4A4B-A207-4C220A10E11B}" destId="{79688E53-2C8D-4141-9368-1824194CB480}" srcOrd="0" destOrd="0" presId="urn:microsoft.com/office/officeart/2005/8/layout/vProcess5"/>
    <dgm:cxn modelId="{67722CBA-4922-4D4F-AAFC-E8BB4A75B4CB}" type="presOf" srcId="{8F841F37-C261-D641-9023-AAEE92769D29}" destId="{3E6FA6F5-E13F-BD47-A0F0-DA2215F9F3A6}" srcOrd="0" destOrd="0" presId="urn:microsoft.com/office/officeart/2005/8/layout/vProcess5"/>
    <dgm:cxn modelId="{F3DB80F2-B5CC-E74B-A9D3-7AD9B7C877E2}" type="presOf" srcId="{A4C0BFB8-3BAC-2148-B76A-3AE8890A9174}" destId="{3444E992-1199-274F-B861-5879977CF244}" srcOrd="1" destOrd="0" presId="urn:microsoft.com/office/officeart/2005/8/layout/vProcess5"/>
    <dgm:cxn modelId="{7183519F-D59A-3B42-AF92-495C8E5C9455}" type="presParOf" srcId="{4A5F8F46-37D4-0E4B-AFEE-C2AB367AB83F}" destId="{29D6DEBB-7050-734E-8C88-F3977C8706E5}" srcOrd="0" destOrd="0" presId="urn:microsoft.com/office/officeart/2005/8/layout/vProcess5"/>
    <dgm:cxn modelId="{6FBC3E55-91A7-FB49-A1C4-7AEE296FF380}" type="presParOf" srcId="{4A5F8F46-37D4-0E4B-AFEE-C2AB367AB83F}" destId="{39123B16-D865-DD4F-A680-E8364C575D53}" srcOrd="1" destOrd="0" presId="urn:microsoft.com/office/officeart/2005/8/layout/vProcess5"/>
    <dgm:cxn modelId="{BF0A6EDF-78F4-5348-8AC3-CDFB8DB73372}" type="presParOf" srcId="{4A5F8F46-37D4-0E4B-AFEE-C2AB367AB83F}" destId="{5A07D454-41CB-4D40-BCFA-D96406AADA17}" srcOrd="2" destOrd="0" presId="urn:microsoft.com/office/officeart/2005/8/layout/vProcess5"/>
    <dgm:cxn modelId="{8DB4938D-E9E8-444B-A7A4-0D04B92986A4}" type="presParOf" srcId="{4A5F8F46-37D4-0E4B-AFEE-C2AB367AB83F}" destId="{1A0BA05B-5471-5547-B1E9-DD6CB16AA2BF}" srcOrd="3" destOrd="0" presId="urn:microsoft.com/office/officeart/2005/8/layout/vProcess5"/>
    <dgm:cxn modelId="{372E77D2-601F-4F45-B27D-80089E1E8FDE}" type="presParOf" srcId="{4A5F8F46-37D4-0E4B-AFEE-C2AB367AB83F}" destId="{3E6FA6F5-E13F-BD47-A0F0-DA2215F9F3A6}" srcOrd="4" destOrd="0" presId="urn:microsoft.com/office/officeart/2005/8/layout/vProcess5"/>
    <dgm:cxn modelId="{9452732E-C43A-E749-9720-393B5DDE7323}" type="presParOf" srcId="{4A5F8F46-37D4-0E4B-AFEE-C2AB367AB83F}" destId="{79688E53-2C8D-4141-9368-1824194CB480}" srcOrd="5" destOrd="0" presId="urn:microsoft.com/office/officeart/2005/8/layout/vProcess5"/>
    <dgm:cxn modelId="{3FB95731-41CB-3444-85AE-8FD772555E10}" type="presParOf" srcId="{4A5F8F46-37D4-0E4B-AFEE-C2AB367AB83F}" destId="{E7FD2674-D854-2348-B6D2-A5D00D2D50B0}" srcOrd="6" destOrd="0" presId="urn:microsoft.com/office/officeart/2005/8/layout/vProcess5"/>
    <dgm:cxn modelId="{F0E74E6B-D343-CD4A-A225-C74CD0F1937A}" type="presParOf" srcId="{4A5F8F46-37D4-0E4B-AFEE-C2AB367AB83F}" destId="{9D5C2645-ACB7-3D41-BBEB-0C63E798F060}" srcOrd="7" destOrd="0" presId="urn:microsoft.com/office/officeart/2005/8/layout/vProcess5"/>
    <dgm:cxn modelId="{1171F2DA-3052-7B48-95BA-01AB4EA3786C}" type="presParOf" srcId="{4A5F8F46-37D4-0E4B-AFEE-C2AB367AB83F}" destId="{3444E992-1199-274F-B861-5879977CF244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CC1CA-A86A-F54A-A8A0-9FC32F5DD2D1}">
      <dsp:nvSpPr>
        <dsp:cNvPr id="0" name=""/>
        <dsp:cNvSpPr/>
      </dsp:nvSpPr>
      <dsp:spPr>
        <a:xfrm>
          <a:off x="3384956" y="1712"/>
          <a:ext cx="1448618" cy="144861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Select Sampling Point</a:t>
          </a:r>
          <a:endParaRPr lang="en-US" sz="1800" kern="1200" dirty="0"/>
        </a:p>
      </dsp:txBody>
      <dsp:txXfrm>
        <a:off x="3597101" y="213857"/>
        <a:ext cx="1024328" cy="1024328"/>
      </dsp:txXfrm>
    </dsp:sp>
    <dsp:sp modelId="{32E40580-15B8-A641-A35C-BC447D7E43CC}">
      <dsp:nvSpPr>
        <dsp:cNvPr id="0" name=""/>
        <dsp:cNvSpPr/>
      </dsp:nvSpPr>
      <dsp:spPr>
        <a:xfrm rot="2700000">
          <a:off x="4665607" y="1188102"/>
          <a:ext cx="300386" cy="4889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4678804" y="1254023"/>
        <a:ext cx="210270" cy="293344"/>
      </dsp:txXfrm>
    </dsp:sp>
    <dsp:sp modelId="{AE49CA81-B9D8-3347-B33F-F028F0439B38}">
      <dsp:nvSpPr>
        <dsp:cNvPr id="0" name=""/>
        <dsp:cNvSpPr/>
      </dsp:nvSpPr>
      <dsp:spPr>
        <a:xfrm>
          <a:off x="4417015" y="1538672"/>
          <a:ext cx="2458421" cy="144861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Plan path to sample point</a:t>
          </a:r>
          <a:endParaRPr lang="en-US" sz="1800" kern="1200" dirty="0"/>
        </a:p>
      </dsp:txBody>
      <dsp:txXfrm>
        <a:off x="4777042" y="1750817"/>
        <a:ext cx="1738367" cy="1024328"/>
      </dsp:txXfrm>
    </dsp:sp>
    <dsp:sp modelId="{891810DD-FAF1-084F-869B-E890380C7183}">
      <dsp:nvSpPr>
        <dsp:cNvPr id="0" name=""/>
        <dsp:cNvSpPr/>
      </dsp:nvSpPr>
      <dsp:spPr>
        <a:xfrm rot="8100000">
          <a:off x="4677630" y="2836928"/>
          <a:ext cx="300386" cy="4889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10800000">
        <a:off x="4754549" y="2902849"/>
        <a:ext cx="210270" cy="293344"/>
      </dsp:txXfrm>
    </dsp:sp>
    <dsp:sp modelId="{A373BCFE-CC1E-5046-B92B-5ACFD3A0C530}">
      <dsp:nvSpPr>
        <dsp:cNvPr id="0" name=""/>
        <dsp:cNvSpPr/>
      </dsp:nvSpPr>
      <dsp:spPr>
        <a:xfrm>
          <a:off x="3384956" y="3075632"/>
          <a:ext cx="1448618" cy="144861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Sample the point</a:t>
          </a:r>
          <a:endParaRPr lang="en-US" sz="1800" kern="1200" dirty="0"/>
        </a:p>
      </dsp:txBody>
      <dsp:txXfrm>
        <a:off x="3597101" y="3287777"/>
        <a:ext cx="1024328" cy="1024328"/>
      </dsp:txXfrm>
    </dsp:sp>
    <dsp:sp modelId="{26707571-52D8-454F-A11E-B9006B65816D}">
      <dsp:nvSpPr>
        <dsp:cNvPr id="0" name=""/>
        <dsp:cNvSpPr/>
      </dsp:nvSpPr>
      <dsp:spPr>
        <a:xfrm rot="13500000">
          <a:off x="3251280" y="2848242"/>
          <a:ext cx="301483" cy="4889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10800000">
        <a:off x="3328480" y="2978001"/>
        <a:ext cx="211038" cy="293344"/>
      </dsp:txXfrm>
    </dsp:sp>
    <dsp:sp modelId="{EACD3FF6-B275-FC49-AE9D-2B3A42E4DA05}">
      <dsp:nvSpPr>
        <dsp:cNvPr id="0" name=""/>
        <dsp:cNvSpPr/>
      </dsp:nvSpPr>
      <dsp:spPr>
        <a:xfrm>
          <a:off x="1354163" y="1538672"/>
          <a:ext cx="2436286" cy="144861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Update spectrometer data</a:t>
          </a:r>
          <a:endParaRPr lang="en-US" sz="1800" kern="1200" dirty="0"/>
        </a:p>
      </dsp:txBody>
      <dsp:txXfrm>
        <a:off x="1710949" y="1750817"/>
        <a:ext cx="1722714" cy="1024328"/>
      </dsp:txXfrm>
    </dsp:sp>
    <dsp:sp modelId="{F35B1E30-9FC9-8F47-8DB1-4475CC3B9868}">
      <dsp:nvSpPr>
        <dsp:cNvPr id="0" name=""/>
        <dsp:cNvSpPr/>
      </dsp:nvSpPr>
      <dsp:spPr>
        <a:xfrm rot="18900000">
          <a:off x="3239213" y="1200878"/>
          <a:ext cx="301483" cy="4889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3252458" y="1330637"/>
        <a:ext cx="211038" cy="2933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69A44A-6533-CC4B-AAB1-50AED86F4FAA}">
      <dsp:nvSpPr>
        <dsp:cNvPr id="0" name=""/>
        <dsp:cNvSpPr/>
      </dsp:nvSpPr>
      <dsp:spPr>
        <a:xfrm>
          <a:off x="0" y="0"/>
          <a:ext cx="6336792" cy="8146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Satellite Data in feature space</a:t>
          </a:r>
          <a:endParaRPr lang="en-US" sz="2400" kern="1200" dirty="0"/>
        </a:p>
      </dsp:txBody>
      <dsp:txXfrm>
        <a:off x="23861" y="23861"/>
        <a:ext cx="5362379" cy="766951"/>
      </dsp:txXfrm>
    </dsp:sp>
    <dsp:sp modelId="{ECB0ED94-A452-2E40-91FF-34151C122EB0}">
      <dsp:nvSpPr>
        <dsp:cNvPr id="0" name=""/>
        <dsp:cNvSpPr/>
      </dsp:nvSpPr>
      <dsp:spPr>
        <a:xfrm>
          <a:off x="473202" y="927822"/>
          <a:ext cx="6336792" cy="8146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Cluster</a:t>
          </a:r>
          <a:endParaRPr lang="en-US" sz="2400" kern="1200" dirty="0"/>
        </a:p>
      </dsp:txBody>
      <dsp:txXfrm>
        <a:off x="497063" y="951683"/>
        <a:ext cx="5286330" cy="766951"/>
      </dsp:txXfrm>
    </dsp:sp>
    <dsp:sp modelId="{06628D3A-F52E-0241-BB30-C9D6C59B7422}">
      <dsp:nvSpPr>
        <dsp:cNvPr id="0" name=""/>
        <dsp:cNvSpPr/>
      </dsp:nvSpPr>
      <dsp:spPr>
        <a:xfrm>
          <a:off x="946404" y="1855644"/>
          <a:ext cx="6336792" cy="8146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Probabilities and entropy calculation</a:t>
          </a:r>
          <a:endParaRPr lang="en-US" sz="2400" kern="1200" dirty="0"/>
        </a:p>
      </dsp:txBody>
      <dsp:txXfrm>
        <a:off x="970265" y="1879505"/>
        <a:ext cx="5286330" cy="766951"/>
      </dsp:txXfrm>
    </dsp:sp>
    <dsp:sp modelId="{DF39B90D-337D-7242-9515-91041840C855}">
      <dsp:nvSpPr>
        <dsp:cNvPr id="0" name=""/>
        <dsp:cNvSpPr/>
      </dsp:nvSpPr>
      <dsp:spPr>
        <a:xfrm>
          <a:off x="1419605" y="2783467"/>
          <a:ext cx="6336792" cy="8146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Maximum entropy point sample</a:t>
          </a:r>
          <a:endParaRPr lang="en-US" sz="2400" kern="1200" dirty="0"/>
        </a:p>
      </dsp:txBody>
      <dsp:txXfrm>
        <a:off x="1443466" y="2807328"/>
        <a:ext cx="5286330" cy="766951"/>
      </dsp:txXfrm>
    </dsp:sp>
    <dsp:sp modelId="{97EAF54A-98F3-AE4A-9689-E5B8D1EE1853}">
      <dsp:nvSpPr>
        <dsp:cNvPr id="0" name=""/>
        <dsp:cNvSpPr/>
      </dsp:nvSpPr>
      <dsp:spPr>
        <a:xfrm>
          <a:off x="1892808" y="3711289"/>
          <a:ext cx="6336792" cy="8146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Replace sampled point with data</a:t>
          </a:r>
          <a:endParaRPr lang="en-US" sz="2400" kern="1200" dirty="0"/>
        </a:p>
      </dsp:txBody>
      <dsp:txXfrm>
        <a:off x="1916669" y="3735150"/>
        <a:ext cx="5286330" cy="766951"/>
      </dsp:txXfrm>
    </dsp:sp>
    <dsp:sp modelId="{1A85A392-3EBC-E243-B972-7E573F26C74E}">
      <dsp:nvSpPr>
        <dsp:cNvPr id="0" name=""/>
        <dsp:cNvSpPr/>
      </dsp:nvSpPr>
      <dsp:spPr>
        <a:xfrm>
          <a:off x="5807254" y="595164"/>
          <a:ext cx="529537" cy="52953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5926400" y="595164"/>
        <a:ext cx="291245" cy="398477"/>
      </dsp:txXfrm>
    </dsp:sp>
    <dsp:sp modelId="{D572B38C-DEFE-124C-8E4B-EC9654FF9B15}">
      <dsp:nvSpPr>
        <dsp:cNvPr id="0" name=""/>
        <dsp:cNvSpPr/>
      </dsp:nvSpPr>
      <dsp:spPr>
        <a:xfrm>
          <a:off x="6280456" y="1522986"/>
          <a:ext cx="529537" cy="52953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6399602" y="1522986"/>
        <a:ext cx="291245" cy="398477"/>
      </dsp:txXfrm>
    </dsp:sp>
    <dsp:sp modelId="{5ED585A0-84E4-C34C-B32B-56DF55F94B29}">
      <dsp:nvSpPr>
        <dsp:cNvPr id="0" name=""/>
        <dsp:cNvSpPr/>
      </dsp:nvSpPr>
      <dsp:spPr>
        <a:xfrm>
          <a:off x="6753658" y="2437231"/>
          <a:ext cx="529537" cy="52953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6872804" y="2437231"/>
        <a:ext cx="291245" cy="398477"/>
      </dsp:txXfrm>
    </dsp:sp>
    <dsp:sp modelId="{6B35A884-49E8-4A4A-9AA7-C66874B4167D}">
      <dsp:nvSpPr>
        <dsp:cNvPr id="0" name=""/>
        <dsp:cNvSpPr/>
      </dsp:nvSpPr>
      <dsp:spPr>
        <a:xfrm>
          <a:off x="7226860" y="3374105"/>
          <a:ext cx="529537" cy="52953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7346006" y="3374105"/>
        <a:ext cx="291245" cy="3984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123B16-D865-DD4F-A680-E8364C575D53}">
      <dsp:nvSpPr>
        <dsp:cNvPr id="0" name=""/>
        <dsp:cNvSpPr/>
      </dsp:nvSpPr>
      <dsp:spPr>
        <a:xfrm>
          <a:off x="0" y="0"/>
          <a:ext cx="6995160" cy="13577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Define vector of movement of sampled point</a:t>
          </a:r>
          <a:endParaRPr lang="en-US" sz="3100" kern="1200" dirty="0"/>
        </a:p>
      </dsp:txBody>
      <dsp:txXfrm>
        <a:off x="39768" y="39768"/>
        <a:ext cx="5530000" cy="1278252"/>
      </dsp:txXfrm>
    </dsp:sp>
    <dsp:sp modelId="{5A07D454-41CB-4D40-BCFA-D96406AADA17}">
      <dsp:nvSpPr>
        <dsp:cNvPr id="0" name=""/>
        <dsp:cNvSpPr/>
      </dsp:nvSpPr>
      <dsp:spPr>
        <a:xfrm>
          <a:off x="617219" y="1584087"/>
          <a:ext cx="6995160" cy="13577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Gaussian around moved point to move near-by points</a:t>
          </a:r>
          <a:endParaRPr lang="en-US" sz="3100" kern="1200" dirty="0"/>
        </a:p>
      </dsp:txBody>
      <dsp:txXfrm>
        <a:off x="656987" y="1623855"/>
        <a:ext cx="5415841" cy="1278252"/>
      </dsp:txXfrm>
    </dsp:sp>
    <dsp:sp modelId="{1A0BA05B-5471-5547-B1E9-DD6CB16AA2BF}">
      <dsp:nvSpPr>
        <dsp:cNvPr id="0" name=""/>
        <dsp:cNvSpPr/>
      </dsp:nvSpPr>
      <dsp:spPr>
        <a:xfrm>
          <a:off x="1234439" y="3168174"/>
          <a:ext cx="6995160" cy="13577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Update feature space</a:t>
          </a:r>
          <a:endParaRPr lang="en-US" sz="3100" kern="1200" dirty="0"/>
        </a:p>
      </dsp:txBody>
      <dsp:txXfrm>
        <a:off x="1274207" y="3207942"/>
        <a:ext cx="5415841" cy="1278252"/>
      </dsp:txXfrm>
    </dsp:sp>
    <dsp:sp modelId="{3E6FA6F5-E13F-BD47-A0F0-DA2215F9F3A6}">
      <dsp:nvSpPr>
        <dsp:cNvPr id="0" name=""/>
        <dsp:cNvSpPr/>
      </dsp:nvSpPr>
      <dsp:spPr>
        <a:xfrm>
          <a:off x="6112597" y="1029656"/>
          <a:ext cx="882562" cy="88256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6311173" y="1029656"/>
        <a:ext cx="485410" cy="664128"/>
      </dsp:txXfrm>
    </dsp:sp>
    <dsp:sp modelId="{79688E53-2C8D-4141-9368-1824194CB480}">
      <dsp:nvSpPr>
        <dsp:cNvPr id="0" name=""/>
        <dsp:cNvSpPr/>
      </dsp:nvSpPr>
      <dsp:spPr>
        <a:xfrm>
          <a:off x="6729817" y="2604691"/>
          <a:ext cx="882562" cy="88256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6928393" y="2604691"/>
        <a:ext cx="485410" cy="6641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4/30/16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4/30/16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4/30/16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4/30/16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6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4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4/30/16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4/30/16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2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4/30/16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50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4/30/16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4/30/16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9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9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9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4/30/16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1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4/30/16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9" y="6356352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D728701E-CAF4-4159-9B3E-41C86DFFA30D}" type="datetimeFigureOut">
              <a:rPr lang="en-US" smtClean="0"/>
              <a:t>4/30/16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7" y="6356352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80" y="6356352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5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5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>
            <a:off x="-27161" y="1"/>
            <a:ext cx="9171161" cy="64919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2822585"/>
          </a:xfrm>
        </p:spPr>
        <p:txBody>
          <a:bodyPr/>
          <a:lstStyle/>
          <a:p>
            <a:r>
              <a:rPr lang="en-US" sz="6000" dirty="0" smtClean="0">
                <a:solidFill>
                  <a:schemeClr val="accent1"/>
                </a:solidFill>
              </a:rPr>
              <a:t>Adaptive </a:t>
            </a:r>
            <a:r>
              <a:rPr lang="en-US" sz="6000" dirty="0">
                <a:solidFill>
                  <a:schemeClr val="accent1"/>
                </a:solidFill>
              </a:rPr>
              <a:t>Exploration for Geological Classification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16538"/>
            <a:ext cx="6400800" cy="2855662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Team: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Aishanou </a:t>
            </a:r>
            <a:r>
              <a:rPr lang="en-US" dirty="0" err="1" smtClean="0">
                <a:solidFill>
                  <a:schemeClr val="tx1"/>
                </a:solidFill>
              </a:rPr>
              <a:t>Osha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Rait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Shivam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Gautam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Tushar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Agrawal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Bishwamoy Sinha Roy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3229" y="61744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037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Flow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616548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78496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Flow cont.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7373493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0393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 Feature </a:t>
            </a:r>
            <a:r>
              <a:rPr lang="en-US" dirty="0"/>
              <a:t>S</a:t>
            </a:r>
            <a:r>
              <a:rPr lang="en-US" dirty="0" smtClean="0"/>
              <a:t>pace</a:t>
            </a:r>
            <a:endParaRPr lang="en-US" dirty="0"/>
          </a:p>
        </p:txBody>
      </p:sp>
      <p:pic>
        <p:nvPicPr>
          <p:cNvPr id="5" name="Content Placeholder 4" descr="dataInFeatureSpac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1" r="78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65480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K-means</a:t>
            </a:r>
          </a:p>
          <a:p>
            <a:pPr lvl="1"/>
            <a:r>
              <a:rPr lang="en-US" dirty="0" smtClean="0"/>
              <a:t>Parametric approach – assumes number of classes (not available)</a:t>
            </a:r>
          </a:p>
          <a:p>
            <a:r>
              <a:rPr lang="en-US" dirty="0" smtClean="0"/>
              <a:t>Mean-shift</a:t>
            </a:r>
          </a:p>
          <a:p>
            <a:pPr lvl="1"/>
            <a:r>
              <a:rPr lang="en-US" dirty="0" smtClean="0"/>
              <a:t>Non-parametric approach – bandwidth keeps changing</a:t>
            </a:r>
          </a:p>
          <a:p>
            <a:pPr lvl="2"/>
            <a:r>
              <a:rPr lang="en-US" dirty="0" smtClean="0"/>
              <a:t>Optimization parameter – people have done this...</a:t>
            </a:r>
          </a:p>
          <a:p>
            <a:pPr lvl="1"/>
            <a:r>
              <a:rPr lang="en-US" dirty="0" smtClean="0"/>
              <a:t> might not capture the rare classes as they are sparse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067735"/>
            <a:ext cx="3720353" cy="27902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212" y="4303059"/>
            <a:ext cx="3406588" cy="25549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28588" y="3765176"/>
            <a:ext cx="171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Meanshift</a:t>
            </a:r>
            <a:r>
              <a:rPr lang="en-US" dirty="0" smtClean="0"/>
              <a:t> (0.2)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634772" y="3864393"/>
            <a:ext cx="1014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Kmeans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655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and Entropy</a:t>
            </a:r>
            <a:endParaRPr lang="en-US" dirty="0"/>
          </a:p>
        </p:txBody>
      </p:sp>
      <p:pic>
        <p:nvPicPr>
          <p:cNvPr id="4" name="Content Placeholder 3" descr="Screen Shot 2016-04-30 at 9.19.31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4" b="3794"/>
          <a:stretch>
            <a:fillRect/>
          </a:stretch>
        </p:blipFill>
        <p:spPr>
          <a:xfrm>
            <a:off x="1136163" y="1600200"/>
            <a:ext cx="2829440" cy="1556083"/>
          </a:xfrm>
        </p:spPr>
      </p:pic>
      <p:sp>
        <p:nvSpPr>
          <p:cNvPr id="5" name="TextBox 4"/>
          <p:cNvSpPr txBox="1"/>
          <p:nvPr/>
        </p:nvSpPr>
        <p:spPr>
          <a:xfrm>
            <a:off x="4375541" y="1801397"/>
            <a:ext cx="29287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</a:t>
            </a:r>
            <a:r>
              <a:rPr lang="en-US" dirty="0" smtClean="0"/>
              <a:t> = feature point</a:t>
            </a:r>
            <a:br>
              <a:rPr lang="en-US" dirty="0" smtClean="0"/>
            </a:br>
            <a:r>
              <a:rPr lang="en-US" dirty="0" smtClean="0"/>
              <a:t>j = cluster</a:t>
            </a:r>
            <a:br>
              <a:rPr lang="en-US" dirty="0" smtClean="0"/>
            </a:br>
            <a:r>
              <a:rPr lang="en-US" dirty="0" smtClean="0"/>
              <a:t>J = total number of clusters</a:t>
            </a:r>
            <a:endParaRPr lang="en-US" dirty="0"/>
          </a:p>
        </p:txBody>
      </p:sp>
      <p:pic>
        <p:nvPicPr>
          <p:cNvPr id="6" name="Picture 5" descr="Screen Shot 2016-04-30 at 9.22.1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63" y="3987800"/>
            <a:ext cx="3009900" cy="1130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75541" y="4000375"/>
            <a:ext cx="4362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Shannon’s Entropy for each feature point</a:t>
            </a:r>
            <a:br>
              <a:rPr lang="en-US" dirty="0" smtClean="0"/>
            </a:br>
            <a:r>
              <a:rPr lang="en-US" dirty="0" smtClean="0"/>
              <a:t>Units – bits (log base 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121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Re-sampling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4471" r="4471"/>
          <a:stretch>
            <a:fillRect/>
          </a:stretch>
        </p:blipFill>
        <p:spPr>
          <a:xfrm>
            <a:off x="457200" y="2451847"/>
            <a:ext cx="5620992" cy="3091329"/>
          </a:xfrm>
        </p:spPr>
      </p:pic>
      <p:sp>
        <p:nvSpPr>
          <p:cNvPr id="7" name="TextBox 6"/>
          <p:cNvSpPr txBox="1"/>
          <p:nvPr/>
        </p:nvSpPr>
        <p:spPr>
          <a:xfrm>
            <a:off x="6813176" y="283882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13177" y="2674471"/>
            <a:ext cx="21265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Gaussian around sampled point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sigma proportional to distance to closes cluster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413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6824"/>
            <a:ext cx="4801099" cy="36008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903" y="2076825"/>
            <a:ext cx="4801098" cy="36008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80286" y="5707531"/>
            <a:ext cx="54416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Overall average entropy decrease in both methods..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82589" y="1763059"/>
            <a:ext cx="1733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2.96% decrease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938339" y="1763059"/>
            <a:ext cx="1719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1.25% decrease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595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>
            <a:off x="-27161" y="1"/>
            <a:ext cx="9171161" cy="64919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2822585"/>
          </a:xfrm>
        </p:spPr>
        <p:txBody>
          <a:bodyPr/>
          <a:lstStyle/>
          <a:p>
            <a:r>
              <a:rPr lang="en-US" sz="6000" dirty="0" smtClean="0">
                <a:solidFill>
                  <a:schemeClr val="accent1"/>
                </a:solidFill>
              </a:rPr>
              <a:t>Aspect 2: How to get to point</a:t>
            </a:r>
            <a:endParaRPr lang="en-US" sz="6000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3229" y="61744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Method 1: Multi-Heuristic A*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127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>
            <a:off x="-27161" y="1"/>
            <a:ext cx="9171161" cy="64919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2822585"/>
          </a:xfrm>
        </p:spPr>
        <p:txBody>
          <a:bodyPr/>
          <a:lstStyle/>
          <a:p>
            <a:r>
              <a:rPr lang="en-US" sz="6000" dirty="0" smtClean="0">
                <a:solidFill>
                  <a:schemeClr val="accent1"/>
                </a:solidFill>
              </a:rPr>
              <a:t>Aspect 2: How to get to point</a:t>
            </a:r>
            <a:endParaRPr lang="en-US" sz="6000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3229" y="61744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Method 1: DP path length constraint planning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928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03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Introduction</a:t>
            </a:r>
          </a:p>
          <a:p>
            <a:r>
              <a:rPr lang="en-US" dirty="0" smtClean="0"/>
              <a:t>Simulation Environment</a:t>
            </a:r>
          </a:p>
          <a:p>
            <a:r>
              <a:rPr lang="en-US" dirty="0" smtClean="0"/>
              <a:t>Aspect 1 – Where to sample</a:t>
            </a:r>
          </a:p>
          <a:p>
            <a:r>
              <a:rPr lang="en-US" dirty="0" smtClean="0"/>
              <a:t>Aspect 2 – How to get to sampling point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600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Rover exploration of extra-terrestrial bodies is slow</a:t>
            </a:r>
          </a:p>
          <a:p>
            <a:r>
              <a:rPr lang="en-US" dirty="0" smtClean="0"/>
              <a:t>One of the motives of exploration – </a:t>
            </a:r>
            <a:r>
              <a:rPr lang="en-US" b="1" dirty="0" smtClean="0"/>
              <a:t>Rock classification </a:t>
            </a:r>
          </a:p>
          <a:p>
            <a:r>
              <a:rPr lang="en-US" dirty="0" smtClean="0"/>
              <a:t>Spectrometer readings to classify rocks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348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Satellite Spectrometers have </a:t>
            </a:r>
            <a:r>
              <a:rPr lang="en-US" b="1" dirty="0" smtClean="0"/>
              <a:t>low wavelength and spatial resolution </a:t>
            </a:r>
            <a:r>
              <a:rPr lang="en-US" dirty="0" smtClean="0"/>
              <a:t>and high sensor noise</a:t>
            </a:r>
          </a:p>
          <a:p>
            <a:r>
              <a:rPr lang="en-US" dirty="0" smtClean="0"/>
              <a:t>Ground based spectrometer sampling is </a:t>
            </a:r>
            <a:r>
              <a:rPr lang="en-US" b="1" dirty="0" smtClean="0"/>
              <a:t>costly</a:t>
            </a:r>
          </a:p>
          <a:p>
            <a:r>
              <a:rPr lang="en-US" dirty="0" smtClean="0"/>
              <a:t>Optimization Problem</a:t>
            </a:r>
          </a:p>
          <a:p>
            <a:r>
              <a:rPr lang="en-US" b="1" dirty="0" smtClean="0"/>
              <a:t>Where to sample such that the rock classification has lowest uncertainty.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21658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Introduction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544905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768195" y="1887604"/>
            <a:ext cx="291860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/>
              <a:t>Two main challenges:</a:t>
            </a:r>
          </a:p>
          <a:p>
            <a:r>
              <a:rPr lang="en-US" sz="2100" b="1" dirty="0" smtClean="0"/>
              <a:t>Where to sample</a:t>
            </a:r>
          </a:p>
          <a:p>
            <a:r>
              <a:rPr lang="en-US" sz="2100" b="1" dirty="0" smtClean="0"/>
              <a:t>How to get there</a:t>
            </a:r>
            <a:endParaRPr lang="en-US" sz="2100" b="1" dirty="0"/>
          </a:p>
        </p:txBody>
      </p:sp>
    </p:spTree>
    <p:extLst>
      <p:ext uri="{BB962C8B-B14F-4D97-AF65-F5344CB8AC3E}">
        <p14:creationId xmlns:p14="http://schemas.microsoft.com/office/powerpoint/2010/main" val="1707731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Provides three pieces of information</a:t>
            </a:r>
          </a:p>
          <a:p>
            <a:r>
              <a:rPr lang="en-US" dirty="0" smtClean="0"/>
              <a:t>Information 1 – Satellite Reading for a region</a:t>
            </a:r>
          </a:p>
          <a:p>
            <a:pPr lvl="1"/>
            <a:r>
              <a:rPr lang="en-US" dirty="0" smtClean="0"/>
              <a:t>Containing less number of channel</a:t>
            </a:r>
          </a:p>
          <a:p>
            <a:r>
              <a:rPr lang="en-US" dirty="0" smtClean="0"/>
              <a:t>Information 2 – Rover reading at each point in the region</a:t>
            </a:r>
          </a:p>
          <a:p>
            <a:pPr lvl="1"/>
            <a:r>
              <a:rPr lang="en-US" dirty="0" smtClean="0"/>
              <a:t>Result of sampling a point – more number of channels (higher resolution)</a:t>
            </a:r>
          </a:p>
          <a:p>
            <a:r>
              <a:rPr lang="en-US" dirty="0" smtClean="0"/>
              <a:t>Information 3 – True classification of each point</a:t>
            </a:r>
          </a:p>
          <a:p>
            <a:r>
              <a:rPr lang="en-US" dirty="0" smtClean="0"/>
              <a:t>We control</a:t>
            </a:r>
          </a:p>
          <a:p>
            <a:pPr lvl="1"/>
            <a:r>
              <a:rPr lang="en-US" dirty="0" smtClean="0"/>
              <a:t>Noise in sensor</a:t>
            </a:r>
          </a:p>
          <a:p>
            <a:pPr lvl="1"/>
            <a:r>
              <a:rPr lang="en-US" dirty="0" smtClean="0"/>
              <a:t>Number of classes</a:t>
            </a:r>
          </a:p>
          <a:p>
            <a:pPr lvl="1"/>
            <a:r>
              <a:rPr lang="en-US" dirty="0" smtClean="0"/>
              <a:t>Number of dominant and rare classes</a:t>
            </a:r>
          </a:p>
        </p:txBody>
      </p:sp>
    </p:spTree>
    <p:extLst>
      <p:ext uri="{BB962C8B-B14F-4D97-AF65-F5344CB8AC3E}">
        <p14:creationId xmlns:p14="http://schemas.microsoft.com/office/powerpoint/2010/main" val="3947272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Environment</a:t>
            </a:r>
            <a:endParaRPr lang="en-US" dirty="0"/>
          </a:p>
        </p:txBody>
      </p:sp>
      <p:pic>
        <p:nvPicPr>
          <p:cNvPr id="5" name="Picture 4" descr="simulationOupu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1524000"/>
            <a:ext cx="711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258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>
            <a:off x="-27161" y="1"/>
            <a:ext cx="9171161" cy="64919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2822585"/>
          </a:xfrm>
        </p:spPr>
        <p:txBody>
          <a:bodyPr/>
          <a:lstStyle/>
          <a:p>
            <a:r>
              <a:rPr lang="en-US" sz="6000" dirty="0" smtClean="0">
                <a:solidFill>
                  <a:schemeClr val="accent1"/>
                </a:solidFill>
              </a:rPr>
              <a:t>Aspect 1: Where to sample</a:t>
            </a:r>
            <a:endParaRPr lang="en-US" sz="6000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3229" y="61744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Method 1: Variance based Entropy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14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>
            <a:off x="-27161" y="1"/>
            <a:ext cx="9171161" cy="64919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2822585"/>
          </a:xfrm>
        </p:spPr>
        <p:txBody>
          <a:bodyPr/>
          <a:lstStyle/>
          <a:p>
            <a:r>
              <a:rPr lang="en-US" sz="6000" dirty="0" smtClean="0">
                <a:solidFill>
                  <a:schemeClr val="accent1"/>
                </a:solidFill>
              </a:rPr>
              <a:t>Aspect 1: Where to sample</a:t>
            </a:r>
            <a:endParaRPr lang="en-US" sz="6000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3229" y="61744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Method 1: Feature Space based Entropy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58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877</TotalTime>
  <Words>396</Words>
  <Application>Microsoft Macintosh PowerPoint</Application>
  <PresentationFormat>On-screen Show (4:3)</PresentationFormat>
  <Paragraphs>80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Executive</vt:lpstr>
      <vt:lpstr>Adaptive Exploration for Geological Classification</vt:lpstr>
      <vt:lpstr>Overview</vt:lpstr>
      <vt:lpstr>Problem Introduction</vt:lpstr>
      <vt:lpstr>Problem Introduction</vt:lpstr>
      <vt:lpstr>Problem Introduction</vt:lpstr>
      <vt:lpstr>Simulation Environment</vt:lpstr>
      <vt:lpstr>Simulation Environment</vt:lpstr>
      <vt:lpstr>Aspect 1: Where to sample</vt:lpstr>
      <vt:lpstr>Aspect 1: Where to sample</vt:lpstr>
      <vt:lpstr>General Flow</vt:lpstr>
      <vt:lpstr>General Flow cont.</vt:lpstr>
      <vt:lpstr>Data in Feature Space</vt:lpstr>
      <vt:lpstr>Clustering</vt:lpstr>
      <vt:lpstr>Probability and Entropy</vt:lpstr>
      <vt:lpstr>Re-sampling</vt:lpstr>
      <vt:lpstr>Results</vt:lpstr>
      <vt:lpstr>Aspect 2: How to get to point</vt:lpstr>
      <vt:lpstr>Aspect 2: How to get to point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Sanghamitra Sinha Roy</dc:creator>
  <cp:lastModifiedBy>Sanghamitra Sinha Roy</cp:lastModifiedBy>
  <cp:revision>16</cp:revision>
  <dcterms:created xsi:type="dcterms:W3CDTF">2016-04-29T19:25:45Z</dcterms:created>
  <dcterms:modified xsi:type="dcterms:W3CDTF">2016-05-01T00:46:19Z</dcterms:modified>
</cp:coreProperties>
</file>